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50" autoAdjust="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-459432"/>
            <a:ext cx="6345302" cy="171121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solidFill>
                  <a:srgbClr val="00B05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7744" y="1412776"/>
            <a:ext cx="6345302" cy="864096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6227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1350" y="332656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  <a:endParaRPr lang="zh-TW" altLang="en-US" sz="6000" dirty="0">
              <a:solidFill>
                <a:srgbClr val="00B05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7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297273"/>
            <a:ext cx="3525837" cy="3254053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個人資料要保密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電腦不用要登出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防毒軟體要更新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2189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防身術</a:t>
            </a:r>
            <a:r>
              <a:rPr lang="zh-TW" altLang="en-US" sz="6000" dirty="0">
                <a:solidFill>
                  <a:srgbClr val="00B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</a:t>
            </a:r>
            <a:endParaRPr lang="zh-TW" altLang="en-US" sz="6000" dirty="0">
              <a:solidFill>
                <a:srgbClr val="00B05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7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297273"/>
            <a:ext cx="3525837" cy="3254053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不當網站不瀏覽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電子郵件要過濾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可疑訊息需求證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4112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8769" y="476672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00B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680" y="2420888"/>
            <a:ext cx="59766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61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Euphemia</vt:lpstr>
      <vt:lpstr>Salesforce Sans</vt:lpstr>
      <vt:lpstr>書法家中楷體</vt:lpstr>
      <vt:lpstr>清松手寫體1</vt:lpstr>
      <vt:lpstr>微軟正黑體</vt:lpstr>
      <vt:lpstr>Arial</vt:lpstr>
      <vt:lpstr>沉靜 16X9</vt:lpstr>
      <vt:lpstr>資訊安全防身術</vt:lpstr>
      <vt:lpstr>資訊安全防身術</vt:lpstr>
      <vt:lpstr>防身術資訊安全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2019-09-17T01:22:02Z</dcterms:created>
  <dcterms:modified xsi:type="dcterms:W3CDTF">2019-10-01T01:18:25Z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