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2C60"/>
    <a:srgbClr val="4B1D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68183" y="548680"/>
            <a:ext cx="5284137" cy="807919"/>
          </a:xfrm>
        </p:spPr>
        <p:txBody>
          <a:bodyPr rtlCol="0"/>
          <a:lstStyle/>
          <a:p>
            <a:r>
              <a:rPr lang="zh-TW" alt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資訊安全</a:t>
            </a:r>
            <a:r>
              <a:rPr lang="zh-TW" alt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清松手寫體2" panose="00000500000000000000" pitchFamily="2" charset="-120"/>
                <a:ea typeface="清松手寫體2" panose="00000500000000000000" pitchFamily="2" charset="-120"/>
              </a:rPr>
              <a:t>防身術</a:t>
            </a:r>
            <a:endParaRPr lang="zh-TW" alt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55776" y="1346173"/>
            <a:ext cx="4248472" cy="504056"/>
          </a:xfrm>
        </p:spPr>
        <p:txBody>
          <a:bodyPr rtlCol="0">
            <a:noAutofit/>
          </a:bodyPr>
          <a:lstStyle/>
          <a:p>
            <a:r>
              <a:rPr lang="zh-TW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保護</a:t>
            </a:r>
            <a:r>
              <a:rPr lang="zh-TW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自己 尊重別人</a:t>
            </a:r>
          </a:p>
          <a:p>
            <a:pPr rtl="0"/>
            <a:endParaRPr lang="zh-TW" alt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492896"/>
            <a:ext cx="5436096" cy="385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8791" y="188640"/>
            <a:ext cx="5258545" cy="1239837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1A2C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983" y="2132856"/>
            <a:ext cx="3611562" cy="284034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8063" y="2472907"/>
            <a:ext cx="4176464" cy="2160240"/>
          </a:xfrm>
        </p:spPr>
        <p:txBody>
          <a:bodyPr>
            <a:noAutofit/>
          </a:bodyPr>
          <a:lstStyle/>
          <a:p>
            <a:r>
              <a:rPr lang="zh-TW" altLang="en-US" sz="3200" dirty="0"/>
              <a:t>個人資料要保密</a:t>
            </a:r>
          </a:p>
          <a:p>
            <a:r>
              <a:rPr lang="zh-TW" altLang="en-US" sz="3200" dirty="0"/>
              <a:t>電腦不用要登出</a:t>
            </a:r>
          </a:p>
          <a:p>
            <a:r>
              <a:rPr lang="zh-TW" altLang="en-US" sz="3200" dirty="0"/>
              <a:t>防毒軟體要更新</a:t>
            </a:r>
          </a:p>
          <a:p>
            <a:r>
              <a:rPr lang="zh-TW" altLang="en-US" sz="3200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88975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43807" y="177801"/>
            <a:ext cx="5690593" cy="1239837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1A2C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983" y="2132856"/>
            <a:ext cx="3611562" cy="284034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92080" y="3140968"/>
            <a:ext cx="3312368" cy="1951112"/>
          </a:xfrm>
        </p:spPr>
        <p:txBody>
          <a:bodyPr>
            <a:noAutofit/>
          </a:bodyPr>
          <a:lstStyle/>
          <a:p>
            <a:r>
              <a:rPr lang="zh-TW" altLang="en-US" sz="3200" dirty="0"/>
              <a:t>不當網站不瀏覽</a:t>
            </a:r>
          </a:p>
          <a:p>
            <a:r>
              <a:rPr lang="zh-TW" altLang="en-US" sz="3200" dirty="0"/>
              <a:t>電子郵件要過濾</a:t>
            </a:r>
          </a:p>
          <a:p>
            <a:r>
              <a:rPr lang="zh-TW" altLang="en-US" sz="3200" dirty="0"/>
              <a:t>可疑訊息需求證</a:t>
            </a:r>
          </a:p>
          <a:p>
            <a:r>
              <a:rPr lang="zh-TW" altLang="en-US" sz="3200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902918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01031" y="908720"/>
            <a:ext cx="4464496" cy="508918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rgbClr val="1A2C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34118" y="1484784"/>
            <a:ext cx="7680166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92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iolet">
    <a:dk1>
      <a:sysClr val="windowText" lastClr="000000"/>
    </a:dk1>
    <a:lt1>
      <a:sysClr val="window" lastClr="FFFFFF"/>
    </a:lt1>
    <a:dk2>
      <a:srgbClr val="373545"/>
    </a:dk2>
    <a:lt2>
      <a:srgbClr val="DCD8DC"/>
    </a:lt2>
    <a:accent1>
      <a:srgbClr val="AD84C6"/>
    </a:accent1>
    <a:accent2>
      <a:srgbClr val="8784C7"/>
    </a:accent2>
    <a:accent3>
      <a:srgbClr val="5D739A"/>
    </a:accent3>
    <a:accent4>
      <a:srgbClr val="6997AF"/>
    </a:accent4>
    <a:accent5>
      <a:srgbClr val="84ACB6"/>
    </a:accent5>
    <a:accent6>
      <a:srgbClr val="6F8183"/>
    </a:accent6>
    <a:hlink>
      <a:srgbClr val="69A020"/>
    </a:hlink>
    <a:folHlink>
      <a:srgbClr val="8C8C8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5ED37-D514-41C3-9B3C-B262145D17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Euphemia</vt:lpstr>
      <vt:lpstr>Microsoft JhengHei UI</vt:lpstr>
      <vt:lpstr>文鼎ＰＯＰ－４</vt:lpstr>
      <vt:lpstr>文鼎甜妞體P</vt:lpstr>
      <vt:lpstr>清松手寫體2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2019-09-17T01:24:51Z</dcterms:created>
  <dcterms:modified xsi:type="dcterms:W3CDTF">2019-10-01T01:26:39Z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