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8" r:id="rId2"/>
    <p:sldId id="269" r:id="rId3"/>
    <p:sldId id="270" r:id="rId4"/>
    <p:sldId id="271" r:id="rId5"/>
  </p:sldIdLst>
  <p:sldSz cx="9144000" cy="6858000" type="screen4x3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32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38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4A2C695-1A17-4970-A77A-81FE01689423}" type="datetime1">
              <a:rPr lang="zh-TW" altLang="en-US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2019/10/1</a:t>
            </a:fld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63FFE7F-C917-439A-8026-3D301EB5CC28}" type="slidenum">
              <a:rPr lang="en-US" altLang="zh-TW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‹#›</a:t>
            </a:fld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6E654350-1F58-4B3B-999D-3EC1F99F873F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 smtClean="0"/>
              <a:t>按一下以編輯母片文字樣式</a:t>
            </a:r>
          </a:p>
          <a:p>
            <a:pPr lvl="1" rtl="0"/>
            <a:r>
              <a:rPr lang="zh-TW" altLang="en-US" dirty="0" smtClean="0"/>
              <a:t>第二層</a:t>
            </a:r>
          </a:p>
          <a:p>
            <a:pPr lvl="2" rtl="0"/>
            <a:r>
              <a:rPr lang="zh-TW" altLang="en-US" dirty="0" smtClean="0"/>
              <a:t>第三層</a:t>
            </a:r>
          </a:p>
          <a:p>
            <a:pPr lvl="3" rtl="0"/>
            <a:r>
              <a:rPr lang="zh-TW" altLang="en-US" dirty="0" smtClean="0"/>
              <a:t>第四層</a:t>
            </a:r>
          </a:p>
          <a:p>
            <a:pPr lvl="4" rtl="0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4EC0B30D-C07A-425B-A90C-BA7BEB191079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B30D-C07A-425B-A90C-BA7BEB191079}" type="slidenum">
              <a:rPr lang="en-US" altLang="zh-TW" smtClean="0"/>
              <a:pPr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54941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00100" y="4245434"/>
            <a:ext cx="6515100" cy="1464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36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00100" y="5731796"/>
            <a:ext cx="6515100" cy="440405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4823DF-7BEF-4CE6-8BAE-AD27EA0A31EC}" type="datetime1">
              <a:rPr lang="zh-TW" altLang="en-US" noProof="0" smtClean="0"/>
              <a:t>2019/10/1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72300" y="457200"/>
            <a:ext cx="1371600" cy="5719762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00100" y="457200"/>
            <a:ext cx="5966460" cy="5719762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8E47E7-4296-4B55-895F-34981B49297E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0" y="457518"/>
            <a:ext cx="7543800" cy="1188720"/>
          </a:xfrm>
        </p:spPr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FBCBD0-8FB0-4693-ADBA-C5BBEA1DB18B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2386" y="4242816"/>
            <a:ext cx="6515100" cy="146304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0099" y="5733288"/>
            <a:ext cx="6515100" cy="438912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800100" y="1905000"/>
            <a:ext cx="3600450" cy="4271963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743450" y="1905000"/>
            <a:ext cx="3600450" cy="4271963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8A3522-CB53-46C9-802A-75ABD3388E49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0100" y="1772816"/>
            <a:ext cx="360045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800100" y="2509938"/>
            <a:ext cx="3600450" cy="3662263"/>
          </a:xfrm>
        </p:spPr>
        <p:txBody>
          <a:bodyPr rtlCol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743450" y="1772816"/>
            <a:ext cx="360045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743450" y="2509938"/>
            <a:ext cx="3600450" cy="3662263"/>
          </a:xfrm>
        </p:spPr>
        <p:txBody>
          <a:bodyPr rtlCol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268518-F149-4117-B8EC-A3887ECEFE6C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ACBA3E-5CC6-4867-9291-31951BAD3F82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86D764-567C-48E8-AB73-0D11256E3DFF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32070" y="3090672"/>
            <a:ext cx="3497580" cy="1828800"/>
          </a:xfrm>
        </p:spPr>
        <p:txBody>
          <a:bodyPr rtlCol="0" anchor="b">
            <a:normAutofit/>
          </a:bodyPr>
          <a:lstStyle>
            <a:lvl1pPr>
              <a:defRPr sz="27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514350" y="457200"/>
            <a:ext cx="4057651" cy="57150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132070" y="4983480"/>
            <a:ext cx="349758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2C9835-B378-47D0-A07F-039ECF7F8CCC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32070" y="3093099"/>
            <a:ext cx="3497580" cy="1828800"/>
          </a:xfrm>
        </p:spPr>
        <p:txBody>
          <a:bodyPr rtlCol="0" anchor="b">
            <a:normAutofit/>
          </a:bodyPr>
          <a:lstStyle>
            <a:lvl1pPr>
              <a:defRPr sz="27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0" y="0"/>
            <a:ext cx="4572000" cy="6858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132070" y="4983480"/>
            <a:ext cx="349758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800100" y="457518"/>
            <a:ext cx="75438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0100" y="1905001"/>
            <a:ext cx="7543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 smtClean="0"/>
              <a:t>按一下以編輯母片文字樣式</a:t>
            </a:r>
          </a:p>
          <a:p>
            <a:pPr lvl="1" rtl="0"/>
            <a:r>
              <a:rPr lang="zh-TW" altLang="en-US" dirty="0" smtClean="0"/>
              <a:t>第二層</a:t>
            </a:r>
          </a:p>
          <a:p>
            <a:pPr lvl="2" rtl="0"/>
            <a:r>
              <a:rPr lang="zh-TW" altLang="en-US" dirty="0" smtClean="0"/>
              <a:t>第三層</a:t>
            </a:r>
          </a:p>
          <a:p>
            <a:pPr lvl="3" rtl="0"/>
            <a:r>
              <a:rPr lang="zh-TW" altLang="en-US" dirty="0" smtClean="0"/>
              <a:t>第四層</a:t>
            </a:r>
          </a:p>
          <a:p>
            <a:pPr lvl="4" rtl="0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00100" y="6400800"/>
            <a:ext cx="822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61AE55EE-C4EC-49B1-B854-CB98A2B2C215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817137" y="6400800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520940" y="6400800"/>
            <a:ext cx="822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E31375A4-56A4-47D6-9801-1991572033F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accent1">
              <a:lumMod val="75000"/>
            </a:schemeClr>
          </a:solidFill>
          <a:latin typeface="新細明體" panose="02020500000000000000" pitchFamily="18" charset="-120"/>
          <a:ea typeface="新細明體" panose="02020500000000000000" pitchFamily="18" charset="-120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1pPr>
      <a:lvl2pPr marL="411480" indent="-171450" algn="l" defTabSz="685800" rtl="0" eaLnBrk="1" latinLnBrk="0" hangingPunct="1">
        <a:lnSpc>
          <a:spcPct val="90000"/>
        </a:lnSpc>
        <a:spcBef>
          <a:spcPts val="900"/>
        </a:spcBef>
        <a:buClr>
          <a:schemeClr val="accent5"/>
        </a:buClr>
        <a:buSzPct val="90000"/>
        <a:buFont typeface="Arial" pitchFamily="34" charset="0"/>
        <a:buChar char="•"/>
        <a:defRPr sz="150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2pPr>
      <a:lvl3pPr marL="61722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35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3pPr>
      <a:lvl4pPr marL="82296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20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4pPr>
      <a:lvl5pPr marL="99441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5pPr>
      <a:lvl6pPr marL="116586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33731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68021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565468" y="0"/>
            <a:ext cx="6515100" cy="1464906"/>
          </a:xfrm>
        </p:spPr>
        <p:txBody>
          <a:bodyPr rtlCol="0">
            <a:normAutofit/>
          </a:bodyPr>
          <a:lstStyle/>
          <a:p>
            <a:r>
              <a:rPr lang="zh-TW" altLang="en-US" sz="4800" dirty="0" smtClean="0">
                <a:solidFill>
                  <a:srgbClr val="C000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資</a:t>
            </a:r>
            <a:r>
              <a:rPr lang="zh-TW" altLang="en-US" sz="4800" dirty="0" smtClean="0">
                <a:solidFill>
                  <a:srgbClr val="FF00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訊</a:t>
            </a:r>
            <a:r>
              <a:rPr lang="zh-TW" altLang="en-US" sz="4800" dirty="0" smtClean="0">
                <a:solidFill>
                  <a:srgbClr val="FFC0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安</a:t>
            </a:r>
            <a:r>
              <a:rPr lang="zh-TW" altLang="en-US" sz="4800" dirty="0" smtClean="0">
                <a:solidFill>
                  <a:srgbClr val="FFFF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全</a:t>
            </a:r>
            <a:r>
              <a:rPr lang="zh-TW" altLang="en-US" sz="4800" dirty="0" smtClean="0">
                <a:solidFill>
                  <a:srgbClr val="92D05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防</a:t>
            </a:r>
            <a:r>
              <a:rPr lang="zh-TW" altLang="en-US" sz="4800" dirty="0" smtClean="0">
                <a:solidFill>
                  <a:srgbClr val="00B0F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身</a:t>
            </a:r>
            <a:r>
              <a:rPr lang="zh-TW" altLang="en-US" sz="4800" dirty="0" smtClean="0">
                <a:solidFill>
                  <a:srgbClr val="7030A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術</a:t>
            </a:r>
            <a:endParaRPr lang="zh-TW" altLang="en-US" sz="4800" dirty="0">
              <a:solidFill>
                <a:srgbClr val="7030A0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532118" y="1464906"/>
            <a:ext cx="3393079" cy="440405"/>
          </a:xfrm>
        </p:spPr>
        <p:txBody>
          <a:bodyPr rtlCol="0">
            <a:noAutofit/>
          </a:bodyPr>
          <a:lstStyle/>
          <a:p>
            <a:r>
              <a:rPr lang="zh-TW" altLang="en-US" sz="2800" dirty="0" smtClean="0">
                <a:solidFill>
                  <a:schemeClr val="accent1">
                    <a:lumMod val="50000"/>
                  </a:schemeClr>
                </a:solidFill>
              </a:rPr>
              <a:t>保</a:t>
            </a:r>
            <a:r>
              <a:rPr lang="zh-TW" altLang="en-US" sz="2800" dirty="0">
                <a:solidFill>
                  <a:schemeClr val="accent1">
                    <a:lumMod val="50000"/>
                  </a:schemeClr>
                </a:solidFill>
              </a:rPr>
              <a:t>護</a:t>
            </a:r>
            <a:r>
              <a:rPr lang="zh-TW" altLang="en-US" sz="2800" dirty="0" smtClean="0">
                <a:solidFill>
                  <a:schemeClr val="accent1">
                    <a:lumMod val="50000"/>
                  </a:schemeClr>
                </a:solidFill>
              </a:rPr>
              <a:t>自己   </a:t>
            </a:r>
            <a:r>
              <a:rPr lang="zh-TW" altLang="en-US" sz="2800" dirty="0" smtClean="0">
                <a:solidFill>
                  <a:schemeClr val="accent1">
                    <a:lumMod val="50000"/>
                  </a:schemeClr>
                </a:solidFill>
              </a:rPr>
              <a:t>尊重別人</a:t>
            </a:r>
            <a:endParaRPr lang="zh-TW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22" y="2320811"/>
            <a:ext cx="5564777" cy="394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1307" y="614272"/>
            <a:ext cx="7543800" cy="1188720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rgbClr val="C000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資訊安全</a:t>
            </a:r>
            <a:r>
              <a:rPr lang="zh-TW" altLang="en-US" sz="4000" dirty="0">
                <a:solidFill>
                  <a:srgbClr val="C000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防身術</a:t>
            </a:r>
          </a:p>
        </p:txBody>
      </p:sp>
      <p:pic>
        <p:nvPicPr>
          <p:cNvPr id="5" name="內容版面配置區 4" descr="File:Wikivoyage-logo-en.svg - Wikisource, the free online library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97" y="1905000"/>
            <a:ext cx="3458391" cy="3666038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/>
              <a:t>個人資料要保密</a:t>
            </a:r>
          </a:p>
          <a:p>
            <a:r>
              <a:rPr lang="zh-TW" altLang="en-US" sz="3600" dirty="0" smtClean="0"/>
              <a:t>電腦不用要登出</a:t>
            </a:r>
          </a:p>
          <a:p>
            <a:r>
              <a:rPr lang="zh-TW" altLang="en-US" sz="3600" dirty="0" smtClean="0"/>
              <a:t>防毒</a:t>
            </a:r>
            <a:r>
              <a:rPr lang="zh-TW" altLang="en-US" sz="3600" dirty="0"/>
              <a:t>軟體要更新</a:t>
            </a:r>
          </a:p>
          <a:p>
            <a:r>
              <a:rPr lang="zh-TW" altLang="en-US" sz="3600" dirty="0"/>
              <a:t>智慧財產要尊重</a:t>
            </a:r>
          </a:p>
        </p:txBody>
      </p:sp>
    </p:spTree>
    <p:extLst>
      <p:ext uri="{BB962C8B-B14F-4D97-AF65-F5344CB8AC3E}">
        <p14:creationId xmlns:p14="http://schemas.microsoft.com/office/powerpoint/2010/main" val="135017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rgbClr val="C000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資訊安全</a:t>
            </a:r>
            <a:r>
              <a:rPr lang="zh-TW" altLang="en-US" sz="4000" dirty="0">
                <a:solidFill>
                  <a:srgbClr val="C000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防身術</a:t>
            </a:r>
          </a:p>
        </p:txBody>
      </p:sp>
      <p:pic>
        <p:nvPicPr>
          <p:cNvPr id="5" name="內容版面配置區 4" descr="File:Wikivoyage-logo-en.svg - Wikisource, the free online library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2132668"/>
            <a:ext cx="3458391" cy="3666038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39393" y="1944189"/>
            <a:ext cx="3600450" cy="4271963"/>
          </a:xfrm>
        </p:spPr>
        <p:txBody>
          <a:bodyPr>
            <a:normAutofit/>
          </a:bodyPr>
          <a:lstStyle/>
          <a:p>
            <a:r>
              <a:rPr lang="zh-TW" altLang="en-US" sz="3600" dirty="0"/>
              <a:t>不當網站不瀏覽</a:t>
            </a:r>
          </a:p>
          <a:p>
            <a:r>
              <a:rPr lang="zh-TW" altLang="en-US" sz="3600" dirty="0"/>
              <a:t>電子郵件要過濾</a:t>
            </a:r>
          </a:p>
          <a:p>
            <a:r>
              <a:rPr lang="zh-TW" altLang="en-US" sz="3600" dirty="0"/>
              <a:t>可疑訊息需求證</a:t>
            </a:r>
          </a:p>
          <a:p>
            <a:r>
              <a:rPr lang="zh-TW" altLang="en-US" sz="3600" dirty="0"/>
              <a:t>網路沉迷傷身心</a:t>
            </a:r>
          </a:p>
        </p:txBody>
      </p:sp>
    </p:spTree>
    <p:extLst>
      <p:ext uri="{BB962C8B-B14F-4D97-AF65-F5344CB8AC3E}">
        <p14:creationId xmlns:p14="http://schemas.microsoft.com/office/powerpoint/2010/main" val="146471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0" y="666206"/>
            <a:ext cx="7543800" cy="1238795"/>
          </a:xfrm>
        </p:spPr>
        <p:txBody>
          <a:bodyPr>
            <a:noAutofit/>
          </a:bodyPr>
          <a:lstStyle/>
          <a:p>
            <a:r>
              <a:rPr lang="zh-TW" altLang="en-US" sz="4000" dirty="0"/>
              <a:t>網路資料保護</a:t>
            </a:r>
            <a:br>
              <a:rPr lang="zh-TW" altLang="en-US" sz="4000" dirty="0"/>
            </a:br>
            <a:endParaRPr lang="zh-TW" altLang="en-US" sz="4000" dirty="0"/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58091" y="2181497"/>
            <a:ext cx="7304789" cy="399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44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櫻花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343_TF03031002_TF03031002.potx" id="{054249AC-1500-43C9-ACE0-F4848484D06C}" vid="{D942FA56-9242-4C5F-A11D-2C2B2C9746E0}"/>
    </a:ext>
  </a:extLst>
</a:theme>
</file>

<file path=ppt/theme/theme2.xml><?xml version="1.0" encoding="utf-8"?>
<a:theme xmlns:a="http://schemas.openxmlformats.org/drawingml/2006/main" name="Office 佈景主題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66</TotalTime>
  <Words>45</Words>
  <Application>Microsoft Office PowerPoint</Application>
  <PresentationFormat>如螢幕大小 (4:3)</PresentationFormat>
  <Paragraphs>14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8" baseType="lpstr">
      <vt:lpstr>清松手寫體2</vt:lpstr>
      <vt:lpstr>新細明體</vt:lpstr>
      <vt:lpstr>Arial</vt:lpstr>
      <vt:lpstr>櫻花 16x9</vt:lpstr>
      <vt:lpstr>資訊安全防身術</vt:lpstr>
      <vt:lpstr>資訊安全防身術</vt:lpstr>
      <vt:lpstr>資訊安全防身術</vt:lpstr>
      <vt:lpstr>網路資料保護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9</cp:revision>
  <dcterms:created xsi:type="dcterms:W3CDTF">2019-09-17T01:23:23Z</dcterms:created>
  <dcterms:modified xsi:type="dcterms:W3CDTF">2019-10-01T01:25:48Z</dcterms:modified>
</cp:coreProperties>
</file>