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788024" y="692696"/>
            <a:ext cx="4355977" cy="1440160"/>
          </a:xfrm>
        </p:spPr>
        <p:txBody>
          <a:bodyPr rtlCol="0">
            <a:noAutofit/>
          </a:bodyPr>
          <a:lstStyle/>
          <a:p>
            <a:r>
              <a:rPr lang="zh-TW" altLang="en-US" sz="60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</a:t>
            </a:r>
            <a:r>
              <a:rPr lang="zh-TW" altLang="en-US" sz="60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防身術</a:t>
            </a:r>
            <a:endParaRPr lang="zh-tw" altLang="en-US" sz="60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004048" y="2780928"/>
            <a:ext cx="3982668" cy="809618"/>
          </a:xfrm>
        </p:spPr>
        <p:txBody>
          <a:bodyPr rtlCol="0">
            <a:noAutofit/>
          </a:bodyPr>
          <a:lstStyle/>
          <a:p>
            <a:r>
              <a:rPr lang="zh-TW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保護自己 尊重別人</a:t>
            </a:r>
          </a:p>
        </p:txBody>
      </p:sp>
      <p:sp>
        <p:nvSpPr>
          <p:cNvPr id="2" name="矩形 1"/>
          <p:cNvSpPr/>
          <p:nvPr/>
        </p:nvSpPr>
        <p:spPr>
          <a:xfrm>
            <a:off x="3896640" y="3290464"/>
            <a:ext cx="2327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350" dirty="0"/>
              <a:t>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711"/>
            <a:ext cx="5090076" cy="36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9791" y="332657"/>
            <a:ext cx="5889205" cy="1489814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資訊安全防身術</a:t>
            </a:r>
            <a:br>
              <a:rPr lang="zh-TW" altLang="en-US" sz="4400" dirty="0"/>
            </a:br>
            <a:endParaRPr lang="zh-TW" altLang="en-US" sz="4400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62" y="1700808"/>
            <a:ext cx="3316287" cy="352839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559675" cy="4419600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6106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9791" y="332657"/>
            <a:ext cx="5889205" cy="1489814"/>
          </a:xfrm>
        </p:spPr>
        <p:txBody>
          <a:bodyPr>
            <a:noAutofit/>
          </a:bodyPr>
          <a:lstStyle/>
          <a:p>
            <a:r>
              <a:rPr lang="zh-TW" altLang="en-US" sz="4400" dirty="0"/>
              <a:t>資訊安全防身術</a:t>
            </a:r>
            <a:br>
              <a:rPr lang="zh-TW" altLang="en-US" sz="4400" dirty="0"/>
            </a:br>
            <a:endParaRPr lang="zh-TW" altLang="en-US" sz="4400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62" y="1700808"/>
            <a:ext cx="3316287" cy="352839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719143" cy="44196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29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381000"/>
            <a:ext cx="6552728" cy="12192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  <a:endParaRPr lang="zh-TW" altLang="en-US" sz="66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988840"/>
            <a:ext cx="72008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46</Words>
  <Application>Microsoft Office PowerPoint</Application>
  <PresentationFormat>如螢幕大小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微軟正黑體</vt:lpstr>
      <vt:lpstr>Arial</vt:lpstr>
      <vt:lpstr>Century Gothic</vt:lpstr>
      <vt:lpstr>海浪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2019-09-17T01:22:27Z</dcterms:created>
  <dcterms:modified xsi:type="dcterms:W3CDTF">2019-10-01T01:26:50Z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