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932040" y="535604"/>
            <a:ext cx="4032448" cy="709464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資訊安全防身術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714108" y="1245069"/>
            <a:ext cx="1810220" cy="311724"/>
          </a:xfrm>
        </p:spPr>
        <p:txBody>
          <a:bodyPr rtlCol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dirty="0">
                <a:ln/>
                <a:solidFill>
                  <a:schemeClr val="accent4"/>
                </a:solidFill>
              </a:rPr>
              <a:t>保護自己 尊重別人</a:t>
            </a:r>
            <a:endParaRPr lang="zh-tw" b="1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931420" cy="37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489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</a:t>
            </a:r>
            <a:r>
              <a:rPr lang="zh-TW" altLang="en-US" sz="6000" dirty="0" smtClean="0"/>
              <a:t>防身術</a:t>
            </a:r>
            <a:endParaRPr lang="zh-TW" altLang="en-US" sz="6000" dirty="0"/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96" y="1976624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  <a:endParaRPr lang="zh-TW" altLang="en-US" sz="2000" dirty="0"/>
          </a:p>
          <a:p>
            <a:r>
              <a:rPr lang="zh-TW" altLang="en-US" dirty="0"/>
              <a:t>防毒軟體要更新</a:t>
            </a:r>
            <a:endParaRPr lang="zh-TW" altLang="en-US" sz="8000" dirty="0"/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8971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  <a:endParaRPr lang="zh-TW" altLang="en-US" sz="6000" dirty="0"/>
          </a:p>
        </p:txBody>
      </p:sp>
      <p:pic>
        <p:nvPicPr>
          <p:cNvPr id="6" name="內容版面配置區 5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96" y="1976624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7008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5" y="980728"/>
            <a:ext cx="6859787" cy="1219200"/>
          </a:xfrm>
        </p:spPr>
        <p:txBody>
          <a:bodyPr>
            <a:noAutofit/>
          </a:bodyPr>
          <a:lstStyle/>
          <a:p>
            <a:r>
              <a:rPr lang="zh-TW" altLang="en-US" sz="60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2560" y="2169218"/>
            <a:ext cx="7704856" cy="41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2019-09-17T01:22:16Z</dcterms:created>
  <dcterms:modified xsi:type="dcterms:W3CDTF">2019-10-01T01:26:37Z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