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-2115616"/>
            <a:ext cx="6345302" cy="3200400"/>
          </a:xfrm>
        </p:spPr>
        <p:txBody>
          <a:bodyPr rtlCol="0"/>
          <a:lstStyle/>
          <a:p>
            <a:r>
              <a:rPr lang="zh-TW" alt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文鼎中黑" panose="020B0609010101010101" pitchFamily="49" charset="-120"/>
                <a:ea typeface="文鼎中黑" panose="020B0609010101010101" pitchFamily="49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1" y="1196752"/>
            <a:ext cx="4752527" cy="1224136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  <a:sym typeface="Salesforce Sans"/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060848"/>
            <a:ext cx="5832648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014" y="404664"/>
            <a:ext cx="7202776" cy="11430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資訊安全防身術</a:t>
            </a:r>
            <a:br>
              <a:rPr lang="zh-TW" altLang="en-US" sz="4400" dirty="0">
                <a:latin typeface="細明體_HKSCS-ExtB" panose="02020500000000000000" pitchFamily="18" charset="-120"/>
                <a:ea typeface="細明體_HKSCS-ExtB" panose="02020500000000000000" pitchFamily="18" charset="-120"/>
              </a:rPr>
            </a:br>
            <a:endParaRPr lang="zh-TW" altLang="en-US" sz="4400" dirty="0"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  <p:pic>
        <p:nvPicPr>
          <p:cNvPr id="5" name="內容版面配置區 4" descr="Online Mouse Web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4" y="2348880"/>
            <a:ext cx="3525837" cy="121200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04048" y="1844824"/>
            <a:ext cx="3525930" cy="449580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95000"/>
                  <a:lumOff val="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/>
              <a:t>個人資料要保密</a:t>
            </a:r>
          </a:p>
          <a:p>
            <a:pPr>
              <a:buClr>
                <a:schemeClr val="tx2">
                  <a:lumMod val="95000"/>
                  <a:lumOff val="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/>
              <a:t>電腦不用要登出</a:t>
            </a:r>
          </a:p>
          <a:p>
            <a:pPr>
              <a:buClr>
                <a:schemeClr val="tx2">
                  <a:lumMod val="95000"/>
                  <a:lumOff val="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/>
              <a:t>防毒軟體要更新</a:t>
            </a:r>
          </a:p>
          <a:p>
            <a:pPr>
              <a:buClr>
                <a:schemeClr val="tx2">
                  <a:lumMod val="95000"/>
                  <a:lumOff val="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8247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321" y="332656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資訊安全防身術</a:t>
            </a:r>
            <a:br>
              <a:rPr lang="zh-TW" altLang="en-US" sz="3600" dirty="0"/>
            </a:br>
            <a:endParaRPr lang="zh-TW" altLang="en-US" sz="3600" dirty="0"/>
          </a:p>
        </p:txBody>
      </p:sp>
      <p:pic>
        <p:nvPicPr>
          <p:cNvPr id="5" name="內容版面配置區 4" descr="Online Mouse Web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12" y="1844824"/>
            <a:ext cx="3525837" cy="121200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8481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4457" y="1628800"/>
            <a:ext cx="7789991" cy="50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53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Euphemia</vt:lpstr>
      <vt:lpstr>Salesforce Sans</vt:lpstr>
      <vt:lpstr>文鼎ＰＯＰ－２</vt:lpstr>
      <vt:lpstr>文鼎中黑</vt:lpstr>
      <vt:lpstr>細明體_HKSCS-ExtB</vt:lpstr>
      <vt:lpstr>微軟正黑體</vt:lpstr>
      <vt:lpstr>Arial</vt:lpstr>
      <vt:lpstr>Wingdings</vt:lpstr>
      <vt:lpstr>沉靜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2019-09-17T01:23:04Z</dcterms:created>
  <dcterms:modified xsi:type="dcterms:W3CDTF">2019-10-01T01:18:02Z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