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33" autoAdjust="0"/>
  </p:normalViewPr>
  <p:slideViewPr>
    <p:cSldViewPr showGuides="1">
      <p:cViewPr varScale="1">
        <p:scale>
          <a:sx n="73" d="100"/>
          <a:sy n="73" d="100"/>
        </p:scale>
        <p:origin x="1320" y="78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5656" y="692696"/>
            <a:ext cx="6248400" cy="918342"/>
          </a:xfrm>
        </p:spPr>
        <p:txBody>
          <a:bodyPr rtlCol="0"/>
          <a:lstStyle/>
          <a:p>
            <a:r>
              <a:rPr lang="zh-TW" altLang="en-US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粗明" panose="020B0609010101010101" pitchFamily="49" charset="-120"/>
                <a:ea typeface="文鼎粗明" panose="020B0609010101010101" pitchFamily="49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39752" y="1686657"/>
            <a:ext cx="4104456" cy="720080"/>
          </a:xfrm>
        </p:spPr>
        <p:txBody>
          <a:bodyPr rtlCol="0">
            <a:normAutofit/>
          </a:bodyPr>
          <a:lstStyle/>
          <a:p>
            <a:r>
              <a:rPr lang="zh-TW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粗仿" panose="020B0609010101010101" pitchFamily="49" charset="-120"/>
                <a:ea typeface="文鼎粗仿" panose="020B0609010101010101" pitchFamily="49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900" y="2276872"/>
            <a:ext cx="6012160" cy="425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4655" y="260648"/>
            <a:ext cx="4320480" cy="123983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文鼎粗黑" panose="020B0609010101010101" pitchFamily="49" charset="-120"/>
                <a:ea typeface="文鼎粗黑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624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170" y="2348880"/>
            <a:ext cx="3611880" cy="1828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個人資料要保密</a:t>
            </a:r>
            <a:endParaRPr lang="en-US" altLang="zh-TW" sz="28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電腦不用要登出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防毒軟體要更新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智慧財產要</a:t>
            </a: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尊重</a:t>
            </a:r>
            <a:endParaRPr lang="zh-TW" altLang="en-US" sz="2800" dirty="0"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8171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4655" y="332656"/>
            <a:ext cx="4320480" cy="123983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文鼎粗黑" panose="020B0609010101010101" pitchFamily="49" charset="-120"/>
                <a:ea typeface="文鼎粗黑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624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64895" y="2276872"/>
            <a:ext cx="3611880" cy="1828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不當網站不瀏覽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電子郵件要過濾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可疑訊息需求證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78544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31840" y="116632"/>
            <a:ext cx="5328592" cy="123983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文鼎粗黑" panose="020B0609010101010101" pitchFamily="49" charset="-120"/>
                <a:ea typeface="文鼎粗黑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5656" y="1510675"/>
            <a:ext cx="7344816" cy="458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65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olet">
    <a:dk1>
      <a:sysClr val="windowText" lastClr="000000"/>
    </a:dk1>
    <a:lt1>
      <a:sysClr val="window" lastClr="FFFFFF"/>
    </a:lt1>
    <a:dk2>
      <a:srgbClr val="373545"/>
    </a:dk2>
    <a:lt2>
      <a:srgbClr val="DCD8DC"/>
    </a:lt2>
    <a:accent1>
      <a:srgbClr val="AD84C6"/>
    </a:accent1>
    <a:accent2>
      <a:srgbClr val="8784C7"/>
    </a:accent2>
    <a:accent3>
      <a:srgbClr val="5D739A"/>
    </a:accent3>
    <a:accent4>
      <a:srgbClr val="6997AF"/>
    </a:accent4>
    <a:accent5>
      <a:srgbClr val="84ACB6"/>
    </a:accent5>
    <a:accent6>
      <a:srgbClr val="6F8183"/>
    </a:accent6>
    <a:hlink>
      <a:srgbClr val="69A020"/>
    </a:hlink>
    <a:folHlink>
      <a:srgbClr val="8C8C8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openxmlformats.org/package/2006/metadata/core-properties"/>
    <ds:schemaRef ds:uri="http://www.w3.org/XML/1998/namespace"/>
    <ds:schemaRef ds:uri="40262f94-9f35-4ac3-9a90-690165a166b7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a4f35948-e619-41b3-aa29-22878b09cfd2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Euphemia</vt:lpstr>
      <vt:lpstr>Microsoft JhengHei UI</vt:lpstr>
      <vt:lpstr>文鼎特明</vt:lpstr>
      <vt:lpstr>文鼎粗仿</vt:lpstr>
      <vt:lpstr>文鼎粗明</vt:lpstr>
      <vt:lpstr>文鼎粗黑</vt:lpstr>
      <vt:lpstr>新細明體</vt:lpstr>
      <vt:lpstr>Arial</vt:lpstr>
      <vt:lpstr>Century Gothic</vt:lpstr>
      <vt:lpstr>Wingdings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2019-09-17T01:21:46Z</dcterms:created>
  <dcterms:modified xsi:type="dcterms:W3CDTF">2019-10-01T01:18:24Z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