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68" r:id="rId2"/>
    <p:sldId id="269" r:id="rId3"/>
    <p:sldId id="270" r:id="rId4"/>
    <p:sldId id="271" r:id="rId5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71E8"/>
    <a:srgbClr val="D05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4A2C695-1A17-4970-A77A-81FE01689423}" type="datetime1">
              <a:rPr lang="zh-TW" altLang="en-US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2019/10/1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63FFE7F-C917-439A-8026-3D301EB5CC28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‹#›</a:t>
            </a:fld>
            <a:endParaRPr lang="zh-TW" altLang="en-US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27998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E654350-1F58-4B3B-999D-3EC1F99F873F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4EC0B30D-C07A-425B-A90C-BA7BEB191079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231904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新細明體" panose="02020500000000000000" pitchFamily="18" charset="-12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C0B30D-C07A-425B-A90C-BA7BEB191079}" type="slidenum">
              <a:rPr lang="en-US" altLang="zh-TW" smtClean="0"/>
              <a:pPr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549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0100" y="4245434"/>
            <a:ext cx="6515100" cy="1464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3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800100" y="5731796"/>
            <a:ext cx="6515100" cy="440405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 altLang="en-US" noProof="0" smtClean="0"/>
              <a:t>編輯母片文字樣式</a:t>
            </a:r>
          </a:p>
          <a:p>
            <a:pPr lvl="1" rtl="0"/>
            <a:r>
              <a:rPr lang="zh-TW" altLang="en-US" noProof="0" smtClean="0"/>
              <a:t>第二層</a:t>
            </a:r>
          </a:p>
          <a:p>
            <a:pPr lvl="2" rtl="0"/>
            <a:r>
              <a:rPr lang="zh-TW" altLang="en-US" noProof="0" smtClean="0"/>
              <a:t>第三層</a:t>
            </a:r>
          </a:p>
          <a:p>
            <a:pPr lvl="3" rtl="0"/>
            <a:r>
              <a:rPr lang="zh-TW" altLang="en-US" noProof="0" smtClean="0"/>
              <a:t>第四層</a:t>
            </a:r>
          </a:p>
          <a:p>
            <a:pPr lvl="4" rtl="0"/>
            <a:r>
              <a:rPr lang="zh-TW" altLang="en-US" noProof="0" smtClean="0"/>
              <a:t>第五層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823DF-7BEF-4CE6-8BAE-AD27EA0A31EC}" type="datetime1">
              <a:rPr lang="zh-TW" altLang="en-US" noProof="0" smtClean="0"/>
              <a:t>2019/10/1</a:t>
            </a:fld>
            <a:endParaRPr lang="zh-TW" altLang="en-US" noProof="0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72300" y="457200"/>
            <a:ext cx="1371600" cy="5719762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800100" y="457200"/>
            <a:ext cx="5966460" cy="5719762"/>
          </a:xfrm>
        </p:spPr>
        <p:txBody>
          <a:bodyPr vert="eaVert"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8E47E7-4296-4B55-895F-34981B49297E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</p:spPr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FBCBD0-8FB0-4693-ADBA-C5BBEA1DB18B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2386" y="4242816"/>
            <a:ext cx="6515100" cy="1463040"/>
          </a:xfrm>
        </p:spPr>
        <p:txBody>
          <a:bodyPr rtlCol="0" anchor="b">
            <a:normAutofit/>
          </a:bodyPr>
          <a:lstStyle>
            <a:lvl1pPr>
              <a:defRPr sz="36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099" y="5733288"/>
            <a:ext cx="6515100" cy="438912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1800"/>
            </a:lvl1pPr>
            <a:lvl2pPr marL="342900" indent="0">
              <a:buNone/>
              <a:defRPr sz="1500"/>
            </a:lvl2pPr>
            <a:lvl3pPr marL="685800" indent="0">
              <a:buNone/>
              <a:defRPr sz="135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80010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743450" y="1905000"/>
            <a:ext cx="3600450" cy="4271963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8A3522-CB53-46C9-802A-75ABD3388E49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80010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743450" y="1772816"/>
            <a:ext cx="3600450" cy="737121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743450" y="2509938"/>
            <a:ext cx="3600450" cy="3662263"/>
          </a:xfrm>
        </p:spPr>
        <p:txBody>
          <a:bodyPr rtlCol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268518-F149-4117-B8EC-A3887ECEFE6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ACBA3E-5CC6-4867-9291-31951BAD3F82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86D764-567C-48E8-AB73-0D11256E3DFF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0672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514350" y="457200"/>
            <a:ext cx="4057651" cy="57150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72C9835-B378-47D0-A07F-039ECF7F8CCC}" type="datetime1">
              <a:rPr lang="zh-TW" altLang="en-US" smtClean="0"/>
              <a:t>2019/10/1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32070" y="3093099"/>
            <a:ext cx="3497580" cy="1828800"/>
          </a:xfrm>
        </p:spPr>
        <p:txBody>
          <a:bodyPr rtlCol="0" anchor="b">
            <a:normAutofit/>
          </a:bodyPr>
          <a:lstStyle>
            <a:lvl1pPr>
              <a:defRPr sz="270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0" y="0"/>
            <a:ext cx="4572000" cy="6858000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132070" y="4983480"/>
            <a:ext cx="3497580" cy="1188720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800100" y="457518"/>
            <a:ext cx="7543800" cy="118872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800100" y="1905001"/>
            <a:ext cx="7543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dirty="0" smtClean="0"/>
              <a:t>按一下以編輯母片文字樣式</a:t>
            </a:r>
          </a:p>
          <a:p>
            <a:pPr lvl="1" rtl="0"/>
            <a:r>
              <a:rPr lang="zh-TW" altLang="en-US" dirty="0" smtClean="0"/>
              <a:t>第二層</a:t>
            </a:r>
          </a:p>
          <a:p>
            <a:pPr lvl="2" rtl="0"/>
            <a:r>
              <a:rPr lang="zh-TW" altLang="en-US" dirty="0" smtClean="0"/>
              <a:t>第三層</a:t>
            </a:r>
          </a:p>
          <a:p>
            <a:pPr lvl="3" rtl="0"/>
            <a:r>
              <a:rPr lang="zh-TW" altLang="en-US" dirty="0" smtClean="0"/>
              <a:t>第四層</a:t>
            </a:r>
          </a:p>
          <a:p>
            <a:pPr lvl="4" rtl="0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80010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61AE55EE-C4EC-49B1-B854-CB98A2B2C215}" type="datetime1">
              <a:rPr lang="zh-TW" altLang="en-US" smtClean="0"/>
              <a:pPr/>
              <a:t>2019/10/1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1817137" y="6400800"/>
            <a:ext cx="5486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7520940" y="6400800"/>
            <a:ext cx="8229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</a:defRPr>
            </a:lvl1pPr>
          </a:lstStyle>
          <a:p>
            <a:fld id="{E31375A4-56A4-47D6-9801-1991572033F7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accent1">
              <a:lumMod val="75000"/>
            </a:schemeClr>
          </a:solidFill>
          <a:latin typeface="新細明體" panose="02020500000000000000" pitchFamily="18" charset="-120"/>
          <a:ea typeface="新細明體" panose="02020500000000000000" pitchFamily="18" charset="-120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1350"/>
        </a:spcBef>
        <a:buClr>
          <a:schemeClr val="accent5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1pPr>
      <a:lvl2pPr marL="411480" indent="-171450" algn="l" defTabSz="685800" rtl="0" eaLnBrk="1" latinLnBrk="0" hangingPunct="1">
        <a:lnSpc>
          <a:spcPct val="90000"/>
        </a:lnSpc>
        <a:spcBef>
          <a:spcPts val="900"/>
        </a:spcBef>
        <a:buClr>
          <a:schemeClr val="accent5"/>
        </a:buClr>
        <a:buSzPct val="90000"/>
        <a:buFont typeface="Arial" pitchFamily="34" charset="0"/>
        <a:buChar char="•"/>
        <a:defRPr sz="15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2pPr>
      <a:lvl3pPr marL="617220" indent="-17145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3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3pPr>
      <a:lvl4pPr marL="822960" indent="-137160" algn="l" defTabSz="685800" rtl="0" eaLnBrk="1" latinLnBrk="0" hangingPunct="1">
        <a:lnSpc>
          <a:spcPct val="90000"/>
        </a:lnSpc>
        <a:spcBef>
          <a:spcPts val="600"/>
        </a:spcBef>
        <a:buClr>
          <a:schemeClr val="accent5"/>
        </a:buClr>
        <a:buSzPct val="90000"/>
        <a:buFont typeface="Arial" pitchFamily="34" charset="0"/>
        <a:buChar char="•"/>
        <a:defRPr sz="120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4pPr>
      <a:lvl5pPr marL="9944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新細明體" panose="02020500000000000000" pitchFamily="18" charset="-120"/>
          <a:ea typeface="新細明體" panose="02020500000000000000" pitchFamily="18" charset="-120"/>
          <a:cs typeface="+mn-cs"/>
        </a:defRPr>
      </a:lvl5pPr>
      <a:lvl6pPr marL="11658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1680210" indent="-102870" algn="l" defTabSz="685800" rtl="0" eaLnBrk="1" latinLnBrk="0" hangingPunct="1">
        <a:lnSpc>
          <a:spcPct val="90000"/>
        </a:lnSpc>
        <a:spcBef>
          <a:spcPts val="450"/>
        </a:spcBef>
        <a:buClr>
          <a:schemeClr val="accent5"/>
        </a:buClr>
        <a:buSzPct val="90000"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05494" y="84910"/>
            <a:ext cx="6319157" cy="1182187"/>
          </a:xfrm>
        </p:spPr>
        <p:txBody>
          <a:bodyPr rtlCol="0"/>
          <a:lstStyle/>
          <a:p>
            <a:r>
              <a:rPr lang="zh-TW" altLang="en-US" sz="88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資訊安全</a:t>
            </a:r>
            <a:r>
              <a:rPr lang="zh-TW" alt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防身術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05494" y="1097281"/>
            <a:ext cx="6528163" cy="822960"/>
          </a:xfrm>
        </p:spPr>
        <p:txBody>
          <a:bodyPr rtlCol="0">
            <a:no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保護自己 尊重別人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643" y="1920241"/>
            <a:ext cx="6204857" cy="42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E571E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資訊安全防身術</a:t>
            </a:r>
          </a:p>
        </p:txBody>
      </p:sp>
      <p:pic>
        <p:nvPicPr>
          <p:cNvPr id="6" name="內容版面配置區 5" descr="Digital Media: A Traditional Perspective - AdHugger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100" y="2625180"/>
            <a:ext cx="3600450" cy="2831603"/>
          </a:xfrm>
        </p:spPr>
      </p:pic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3450" y="2390503"/>
            <a:ext cx="4400550" cy="3066280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D05CCA"/>
                </a:solidFill>
                <a:latin typeface="文鼎特明" panose="020B0609010101010101" pitchFamily="49" charset="-120"/>
                <a:ea typeface="文鼎特明" panose="020B0609010101010101" pitchFamily="49" charset="-120"/>
              </a:rPr>
              <a:t>個人資料要保密</a:t>
            </a:r>
          </a:p>
          <a:p>
            <a:r>
              <a:rPr lang="zh-TW" altLang="en-US" sz="4400" dirty="0">
                <a:solidFill>
                  <a:srgbClr val="D05CCA"/>
                </a:solidFill>
                <a:latin typeface="文鼎特明" panose="020B0609010101010101" pitchFamily="49" charset="-120"/>
                <a:ea typeface="文鼎特明" panose="020B0609010101010101" pitchFamily="49" charset="-120"/>
              </a:rPr>
              <a:t>電腦不用要登出</a:t>
            </a:r>
          </a:p>
          <a:p>
            <a:r>
              <a:rPr lang="zh-TW" altLang="en-US" sz="4400" dirty="0">
                <a:solidFill>
                  <a:srgbClr val="D05CCA"/>
                </a:solidFill>
                <a:latin typeface="文鼎特明" panose="020B0609010101010101" pitchFamily="49" charset="-120"/>
                <a:ea typeface="文鼎特明" panose="020B0609010101010101" pitchFamily="49" charset="-120"/>
              </a:rPr>
              <a:t>防毒軟體要更新</a:t>
            </a:r>
          </a:p>
          <a:p>
            <a:r>
              <a:rPr lang="zh-TW" altLang="en-US" sz="4400" dirty="0">
                <a:solidFill>
                  <a:srgbClr val="D05CCA"/>
                </a:solidFill>
                <a:latin typeface="文鼎特明" panose="020B0609010101010101" pitchFamily="49" charset="-120"/>
                <a:ea typeface="文鼎特明" panose="020B0609010101010101" pitchFamily="49" charset="-120"/>
              </a:rPr>
              <a:t>智慧財產要尊重</a:t>
            </a:r>
          </a:p>
        </p:txBody>
      </p:sp>
    </p:spTree>
    <p:extLst>
      <p:ext uri="{BB962C8B-B14F-4D97-AF65-F5344CB8AC3E}">
        <p14:creationId xmlns:p14="http://schemas.microsoft.com/office/powerpoint/2010/main" val="368848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33749" y="457518"/>
            <a:ext cx="6910252" cy="1188720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E571E8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43451" y="1848898"/>
            <a:ext cx="4309109" cy="3049674"/>
          </a:xfrm>
        </p:spPr>
        <p:txBody>
          <a:bodyPr>
            <a:noAutofit/>
          </a:bodyPr>
          <a:lstStyle/>
          <a:p>
            <a:r>
              <a:rPr lang="zh-TW" altLang="en-US" sz="4400" dirty="0">
                <a:solidFill>
                  <a:srgbClr val="D05C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不當網站不瀏覽</a:t>
            </a:r>
          </a:p>
          <a:p>
            <a:r>
              <a:rPr lang="zh-TW" altLang="en-US" sz="4400" dirty="0">
                <a:solidFill>
                  <a:srgbClr val="D05C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電子郵件要過濾</a:t>
            </a:r>
          </a:p>
          <a:p>
            <a:r>
              <a:rPr lang="zh-TW" altLang="en-US" sz="4400" dirty="0">
                <a:solidFill>
                  <a:srgbClr val="D05C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可疑訊息需求證</a:t>
            </a:r>
          </a:p>
          <a:p>
            <a:r>
              <a:rPr lang="zh-TW" altLang="en-US" sz="4400" dirty="0">
                <a:solidFill>
                  <a:srgbClr val="D05CC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網路沉迷傷身心</a:t>
            </a:r>
          </a:p>
        </p:txBody>
      </p:sp>
      <p:pic>
        <p:nvPicPr>
          <p:cNvPr id="5" name="內容版面配置區 4" descr="ENFERMERÍA BLOG / Herramientas y encuestas online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1" y="1646238"/>
            <a:ext cx="4377690" cy="3252334"/>
          </a:xfrm>
        </p:spPr>
      </p:pic>
    </p:spTree>
    <p:extLst>
      <p:ext uri="{BB962C8B-B14F-4D97-AF65-F5344CB8AC3E}">
        <p14:creationId xmlns:p14="http://schemas.microsoft.com/office/powerpoint/2010/main" val="428151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74320" y="300446"/>
            <a:ext cx="7511143" cy="1345792"/>
          </a:xfrm>
        </p:spPr>
        <p:txBody>
          <a:bodyPr>
            <a:noAutofit/>
          </a:bodyPr>
          <a:lstStyle/>
          <a:p>
            <a:r>
              <a:rPr lang="zh-TW" altLang="en-US" sz="9600" dirty="0">
                <a:solidFill>
                  <a:srgbClr val="E571E8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網路資料保護</a:t>
            </a:r>
          </a:p>
        </p:txBody>
      </p:sp>
      <p:pic>
        <p:nvPicPr>
          <p:cNvPr id="5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74320" y="1455193"/>
            <a:ext cx="8425543" cy="503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7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櫻花 16x9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3343_TF03031002_TF03031002.potx" id="{054249AC-1500-43C9-ACE0-F4848484D06C}" vid="{D942FA56-9242-4C5F-A11D-2C2B2C9746E0}"/>
    </a:ext>
  </a:extLst>
</a:theme>
</file>

<file path=ppt/theme/theme2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CherryBlossom">
      <a:dk1>
        <a:srgbClr val="595959"/>
      </a:dk1>
      <a:lt1>
        <a:sysClr val="window" lastClr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櫻花自然簡報 (寬螢幕)</Template>
  <TotalTime>61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文鼎特明</vt:lpstr>
      <vt:lpstr>微軟正黑體</vt:lpstr>
      <vt:lpstr>新細明體</vt:lpstr>
      <vt:lpstr>標楷體</vt:lpstr>
      <vt:lpstr>Arial</vt:lpstr>
      <vt:lpstr>櫻花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9</cp:revision>
  <dcterms:created xsi:type="dcterms:W3CDTF">2019-09-17T01:23:10Z</dcterms:created>
  <dcterms:modified xsi:type="dcterms:W3CDTF">2019-10-01T01:26:28Z</dcterms:modified>
</cp:coreProperties>
</file>