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>
        <p:guide pos="288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90" d="100"/>
          <a:sy n="90" d="100"/>
        </p:scale>
        <p:origin x="377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B5DB7A0-0269-41AB-AE25-E28073A59632}" type="datetime1">
              <a:rPr lang="zh-TW" altLang="en-US" smtClean="0">
                <a:latin typeface="Mingliu" panose="02020509000000000000" pitchFamily="49" charset="-120"/>
                <a:ea typeface="Mingliu" panose="02020509000000000000" pitchFamily="49" charset="-120"/>
              </a:rPr>
              <a:t>2019/9/24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 smtClean="0">
                <a:latin typeface="Mingliu" panose="02020509000000000000" pitchFamily="49" charset="-120"/>
                <a:ea typeface="Mingliu" panose="02020509000000000000" pitchFamily="49" charset="-120"/>
              </a:rPr>
              <a:t>‹#›</a:t>
            </a:fld>
            <a:endParaRPr lang="zh-TW" altLang="en-US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99E5EF02-2F51-4D4D-B654-1E69F98DE978}" type="datetime1">
              <a:rPr lang="zh-TW" altLang="en-US" smtClean="0"/>
              <a:pPr/>
              <a:t>2019/9/24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smtClean="0"/>
              <a:t>編輯</a:t>
            </a:r>
            <a:r>
              <a:rPr lang="zh-TW" altLang="en-US" dirty="0"/>
              <a:t>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Mingliu" panose="02020509000000000000" pitchFamily="49" charset="-120"/>
        <a:ea typeface="Mingliu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750727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167673" y="2575410"/>
            <a:ext cx="3516640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51419" y="189622"/>
            <a:ext cx="387923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2463243" y="4664181"/>
            <a:ext cx="6677183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8575624" y="6542"/>
            <a:ext cx="509347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17524" y="3007512"/>
            <a:ext cx="9141714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17524" y="3324749"/>
            <a:ext cx="9141714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140" y="854147"/>
            <a:ext cx="1411106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286242" y="4544219"/>
            <a:ext cx="1404951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876300" y="5011049"/>
            <a:ext cx="1122760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16477" y="4350236"/>
            <a:ext cx="1272587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183503" y="4572473"/>
            <a:ext cx="1387874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8344344" y="2895976"/>
            <a:ext cx="772642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3031996" y="5351896"/>
            <a:ext cx="261938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1175" y="3533670"/>
            <a:ext cx="9104588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899456" y="2684221"/>
            <a:ext cx="1616019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6875517" y="4138363"/>
            <a:ext cx="2267293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8520313" y="2338535"/>
            <a:ext cx="362814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010967" y="165020"/>
            <a:ext cx="7020314" cy="2263258"/>
          </a:xfrm>
        </p:spPr>
        <p:txBody>
          <a:bodyPr rtlCol="0" anchor="b">
            <a:normAutofit/>
          </a:bodyPr>
          <a:lstStyle>
            <a:lvl1pPr algn="ctr">
              <a:defRPr sz="495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2927497" y="2476917"/>
            <a:ext cx="5187252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36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342892" indent="0" algn="ctr">
              <a:buNone/>
              <a:defRPr sz="2100"/>
            </a:lvl2pPr>
            <a:lvl3pPr marL="685783" indent="0" algn="ctr">
              <a:buNone/>
              <a:defRPr sz="1800"/>
            </a:lvl3pPr>
            <a:lvl4pPr marL="1028675" indent="0" algn="ctr">
              <a:buNone/>
              <a:defRPr sz="1500"/>
            </a:lvl4pPr>
            <a:lvl5pPr marL="1371566" indent="0" algn="ctr">
              <a:buNone/>
              <a:defRPr sz="1500"/>
            </a:lvl5pPr>
            <a:lvl6pPr marL="1714457" indent="0" algn="ctr">
              <a:buNone/>
              <a:defRPr sz="1500"/>
            </a:lvl6pPr>
            <a:lvl7pPr marL="2057348" indent="0" algn="ctr">
              <a:buNone/>
              <a:defRPr sz="1500"/>
            </a:lvl7pPr>
            <a:lvl8pPr marL="2400240" indent="0" algn="ctr">
              <a:buNone/>
              <a:defRPr sz="1500"/>
            </a:lvl8pPr>
            <a:lvl9pPr marL="2743132" indent="0" algn="ctr">
              <a:buNone/>
              <a:defRPr sz="15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C1F4DC62-3F32-4708-8CA2-36746D929780}" type="datetime1">
              <a:rPr lang="zh-TW" altLang="en-US" smtClean="0"/>
              <a:pPr/>
              <a:t>2019/9/24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43676" y="592669"/>
            <a:ext cx="1971675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628651" y="592669"/>
            <a:ext cx="5800725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DD6C64C-D6C2-4F3D-991E-4D5541EB03E8}" type="datetime1">
              <a:rPr lang="zh-TW" altLang="en-US" smtClean="0"/>
              <a:pPr/>
              <a:t>2019/9/24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E9D0866-942B-4EE6-924F-744A16C100BE}" type="datetime1">
              <a:rPr lang="zh-TW" altLang="en-US" smtClean="0"/>
              <a:pPr/>
              <a:t>2019/9/24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1" y="1485900"/>
            <a:ext cx="6858001" cy="2933700"/>
          </a:xfrm>
        </p:spPr>
        <p:txBody>
          <a:bodyPr rtlCol="0" anchor="b">
            <a:normAutofit/>
          </a:bodyPr>
          <a:lstStyle>
            <a:lvl1pPr algn="l">
              <a:defRPr sz="39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1810" y="4454034"/>
            <a:ext cx="6858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1800" cap="none" baseline="0">
                <a:solidFill>
                  <a:schemeClr val="tx1"/>
                </a:solidFill>
              </a:defRPr>
            </a:lvl1pPr>
            <a:lvl2pPr marL="342892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783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675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566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457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348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24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132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FDB614EF-0FF2-444F-9BC2-9EE9FC26A0C2}" type="datetime1">
              <a:rPr lang="zh-TW" altLang="en-US" smtClean="0"/>
              <a:pPr/>
              <a:t>2019/9/24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146429" y="1485900"/>
            <a:ext cx="336042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4632877" y="1485900"/>
            <a:ext cx="3360420" cy="4123944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487C9DA-D465-4914-81C1-1B2DD615DD00}" type="datetime1">
              <a:rPr lang="zh-TW" altLang="en-US" smtClean="0"/>
              <a:pPr/>
              <a:t>2019/9/24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6429" y="1376018"/>
            <a:ext cx="336042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146429" y="2144114"/>
            <a:ext cx="3360420" cy="3494686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4632877" y="1376018"/>
            <a:ext cx="336042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1500" b="1"/>
            </a:lvl1pPr>
            <a:lvl2pPr marL="342892" indent="0">
              <a:buNone/>
              <a:defRPr sz="1500" b="1"/>
            </a:lvl2pPr>
            <a:lvl3pPr marL="685783" indent="0">
              <a:buNone/>
              <a:defRPr sz="1350" b="1"/>
            </a:lvl3pPr>
            <a:lvl4pPr marL="1028675" indent="0">
              <a:buNone/>
              <a:defRPr sz="1200" b="1"/>
            </a:lvl4pPr>
            <a:lvl5pPr marL="1371566" indent="0">
              <a:buNone/>
              <a:defRPr sz="1200" b="1"/>
            </a:lvl5pPr>
            <a:lvl6pPr marL="1714457" indent="0">
              <a:buNone/>
              <a:defRPr sz="1200" b="1"/>
            </a:lvl6pPr>
            <a:lvl7pPr marL="2057348" indent="0">
              <a:buNone/>
              <a:defRPr sz="1200" b="1"/>
            </a:lvl7pPr>
            <a:lvl8pPr marL="2400240" indent="0">
              <a:buNone/>
              <a:defRPr sz="1200" b="1"/>
            </a:lvl8pPr>
            <a:lvl9pPr marL="2743132" indent="0">
              <a:buNone/>
              <a:defRPr sz="12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4632877" y="2144114"/>
            <a:ext cx="3360420" cy="3494686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B1E17F25-822D-467A-AE89-5E04B127518A}" type="datetime1">
              <a:rPr lang="zh-TW" altLang="en-US" smtClean="0"/>
              <a:pPr/>
              <a:t>2019/9/24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6482634" y="3888587"/>
            <a:ext cx="159761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5085159" y="4191000"/>
            <a:ext cx="405747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94" y="4572003"/>
            <a:ext cx="8561457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7299178" y="958654"/>
            <a:ext cx="1050614" cy="4001744"/>
            <a:chOff x="3220" y="236"/>
            <a:chExt cx="1347" cy="3848"/>
          </a:xfrm>
        </p:grpSpPr>
        <p:sp>
          <p:nvSpPr>
            <p:cNvPr id="10" name="手繪多邊形​​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" name="手繪多邊形​​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" name="手繪多邊形​​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1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2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3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4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5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7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8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8171260" y="1248597"/>
            <a:ext cx="941097" cy="3346122"/>
            <a:chOff x="3124" y="236"/>
            <a:chExt cx="1443" cy="3848"/>
          </a:xfrm>
        </p:grpSpPr>
        <p:sp>
          <p:nvSpPr>
            <p:cNvPr id="94" name="手繪多邊形​​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5" name="手繪多邊形​​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6" name="手繪多邊形​​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7" name="手繪多邊形​​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3" name="手繪多邊形​​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4" name="手繪多邊形​​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5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6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7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8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09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0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1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2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3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4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5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6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7" name="手繪多邊形​​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8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0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1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3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4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5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6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5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6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7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8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9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1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2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6815591" y="2736979"/>
            <a:ext cx="679655" cy="2416549"/>
            <a:chOff x="3124" y="236"/>
            <a:chExt cx="1443" cy="3848"/>
          </a:xfrm>
        </p:grpSpPr>
        <p:sp>
          <p:nvSpPr>
            <p:cNvPr id="178" name="手繪多邊形​​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7" name="手繪多邊形​​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8" name="手繪多邊形​​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9" name="手繪多邊形​​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1" name="手繪多邊形​​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5" name="手繪多邊形​​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6" name="手繪多邊形​​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7" name="手繪多邊形​​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8" name="手繪多邊形​​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99" name="手繪多邊形​​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3" name="手繪多邊形​​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4" name="手繪多邊形​​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7885509" y="2438403"/>
            <a:ext cx="1113762" cy="2195929"/>
            <a:chOff x="3369" y="1563"/>
            <a:chExt cx="940" cy="1390"/>
          </a:xfrm>
        </p:grpSpPr>
        <p:sp>
          <p:nvSpPr>
            <p:cNvPr id="261" name="手繪多邊形​​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2" name="手繪多邊形​​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3" name="手繪多邊形​​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4" name="手繪多邊形​​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5" name="手繪多邊形​​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0" name="手繪多邊形​​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1" name="手繪多邊形​​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2" name="手繪多邊形​​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3" name="手繪多邊形​​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/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/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79" name="手繪多邊形​​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0" name="手繪多邊形​​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1" name="手繪多邊形​​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2" name="手繪多邊形​​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3" name="手繪多邊形​​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>
                    <a:lumMod val="75000"/>
                  </a:schemeClr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solidFill>
                  <a:schemeClr val="accent6">
                    <a:lumMod val="75000"/>
                  </a:schemeClr>
                </a:solidFill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5991046" y="2988648"/>
            <a:ext cx="1829681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1" y="5181603"/>
            <a:ext cx="8372756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6893653" y="4800600"/>
            <a:ext cx="2249156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191" y="3799404"/>
            <a:ext cx="3289808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sz="1350" dirty="0">
                  <a:latin typeface="Mingliu" panose="02020509000000000000" pitchFamily="49" charset="-120"/>
                  <a:ea typeface="Mingliu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276934" y="506294"/>
            <a:ext cx="669674" cy="1021771"/>
            <a:chOff x="4634" y="754"/>
            <a:chExt cx="1164" cy="1332"/>
          </a:xfrm>
        </p:grpSpPr>
        <p:sp>
          <p:nvSpPr>
            <p:cNvPr id="423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4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5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0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8675798" y="452756"/>
            <a:ext cx="408172" cy="350313"/>
            <a:chOff x="4634" y="754"/>
            <a:chExt cx="1164" cy="1332"/>
          </a:xfrm>
        </p:grpSpPr>
        <p:sp>
          <p:nvSpPr>
            <p:cNvPr id="432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3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4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39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17579" y="3048994"/>
            <a:ext cx="291131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6178" y="828879"/>
            <a:ext cx="4543914" cy="3507549"/>
          </a:xfrm>
        </p:spPr>
        <p:txBody>
          <a:bodyPr rtlCol="0" anchor="ctr">
            <a:normAutofit/>
          </a:bodyPr>
          <a:lstStyle>
            <a:lvl1pPr algn="ctr">
              <a:defRPr sz="45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D318697-5C67-403F-9723-385C8FC8E0C0}" type="datetime1">
              <a:rPr lang="zh-TW" altLang="en-US" smtClean="0"/>
              <a:pPr/>
              <a:t>2019/9/24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8E0EDC97-839F-4D08-A5FB-4C7FA4EA9400}" type="datetime1">
              <a:rPr lang="zh-TW" altLang="en-US" smtClean="0"/>
              <a:pPr/>
              <a:t>2019/9/24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60" y="1188720"/>
            <a:ext cx="2331720" cy="2286000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822960" y="3474720"/>
            <a:ext cx="233172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3360420" y="457200"/>
            <a:ext cx="5006340" cy="5943600"/>
          </a:xfrm>
        </p:spPr>
        <p:txBody>
          <a:bodyPr rtlCol="0"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E64077B-98F0-4516-89BC-14A201E4175E}" type="datetime1">
              <a:rPr lang="zh-TW" altLang="en-US" smtClean="0"/>
              <a:pPr/>
              <a:t>2019/9/24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22960" y="1188720"/>
            <a:ext cx="2331720" cy="2286000"/>
          </a:xfrm>
        </p:spPr>
        <p:txBody>
          <a:bodyPr rtlCol="0" anchor="b">
            <a:normAutofit/>
          </a:bodyPr>
          <a:lstStyle>
            <a:lvl1pPr>
              <a:defRPr sz="255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822960" y="3474720"/>
            <a:ext cx="233172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900"/>
              </a:spcBef>
              <a:buNone/>
              <a:defRPr sz="1200"/>
            </a:lvl1pPr>
            <a:lvl2pPr marL="342892" indent="0">
              <a:buNone/>
              <a:defRPr sz="900"/>
            </a:lvl2pPr>
            <a:lvl3pPr marL="685783" indent="0">
              <a:buNone/>
              <a:defRPr sz="750"/>
            </a:lvl3pPr>
            <a:lvl4pPr marL="1028675" indent="0">
              <a:buNone/>
              <a:defRPr sz="675"/>
            </a:lvl4pPr>
            <a:lvl5pPr marL="1371566" indent="0">
              <a:buNone/>
              <a:defRPr sz="675"/>
            </a:lvl5pPr>
            <a:lvl6pPr marL="1714457" indent="0">
              <a:buNone/>
              <a:defRPr sz="675"/>
            </a:lvl6pPr>
            <a:lvl7pPr marL="2057348" indent="0">
              <a:buNone/>
              <a:defRPr sz="675"/>
            </a:lvl7pPr>
            <a:lvl8pPr marL="2400240" indent="0">
              <a:buNone/>
              <a:defRPr sz="675"/>
            </a:lvl8pPr>
            <a:lvl9pPr marL="2743132" indent="0">
              <a:buNone/>
              <a:defRPr sz="675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3" name="圖片預留位置 2" descr="要新增影像的空白預留位置。按一下預留位置，然後選取您想要新增的影像。"/>
          <p:cNvSpPr>
            <a:spLocks noGrp="1"/>
          </p:cNvSpPr>
          <p:nvPr>
            <p:ph type="pic" idx="1"/>
          </p:nvPr>
        </p:nvSpPr>
        <p:spPr>
          <a:xfrm>
            <a:off x="3360420" y="457200"/>
            <a:ext cx="500634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1500">
                <a:solidFill>
                  <a:schemeClr val="tx1"/>
                </a:solidFill>
              </a:defRPr>
            </a:lvl1pPr>
            <a:lvl2pPr marL="342892" indent="0">
              <a:buNone/>
              <a:defRPr sz="2100"/>
            </a:lvl2pPr>
            <a:lvl3pPr marL="685783" indent="0">
              <a:buNone/>
              <a:defRPr sz="1800"/>
            </a:lvl3pPr>
            <a:lvl4pPr marL="1028675" indent="0">
              <a:buNone/>
              <a:defRPr sz="1500"/>
            </a:lvl4pPr>
            <a:lvl5pPr marL="1371566" indent="0">
              <a:buNone/>
              <a:defRPr sz="1500"/>
            </a:lvl5pPr>
            <a:lvl6pPr marL="1714457" indent="0">
              <a:buNone/>
              <a:defRPr sz="1500"/>
            </a:lvl6pPr>
            <a:lvl7pPr marL="2057348" indent="0">
              <a:buNone/>
              <a:defRPr sz="1500"/>
            </a:lvl7pPr>
            <a:lvl8pPr marL="2400240" indent="0">
              <a:buNone/>
              <a:defRPr sz="1500"/>
            </a:lvl8pPr>
            <a:lvl9pPr marL="2743132" indent="0">
              <a:buNone/>
              <a:defRPr sz="15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98C65D0-C15D-412D-A9E3-56BFA1933B37}" type="datetime1">
              <a:rPr lang="zh-TW" altLang="en-US" smtClean="0"/>
              <a:pPr/>
              <a:t>2019/9/24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​​ 50"/>
          <p:cNvSpPr>
            <a:spLocks/>
          </p:cNvSpPr>
          <p:nvPr/>
        </p:nvSpPr>
        <p:spPr bwMode="auto">
          <a:xfrm>
            <a:off x="6571059" y="5521528"/>
            <a:ext cx="257157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2" y="5652181"/>
            <a:ext cx="8561363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sp>
        <p:nvSpPr>
          <p:cNvPr id="9" name="手繪多邊形​​ 51"/>
          <p:cNvSpPr>
            <a:spLocks/>
          </p:cNvSpPr>
          <p:nvPr/>
        </p:nvSpPr>
        <p:spPr bwMode="auto">
          <a:xfrm>
            <a:off x="-10311" y="5865038"/>
            <a:ext cx="8561363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68580" tIns="34290" rIns="68580" bIns="3429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sz="1350" dirty="0">
              <a:latin typeface="Mingliu" panose="02020509000000000000" pitchFamily="49" charset="-120"/>
              <a:ea typeface="Mingliu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8735766" y="947579"/>
            <a:ext cx="319984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8481697" y="6212029"/>
            <a:ext cx="656603" cy="645972"/>
            <a:chOff x="7344986" y="5566058"/>
            <a:chExt cx="1750940" cy="1291943"/>
          </a:xfrm>
        </p:grpSpPr>
        <p:sp>
          <p:nvSpPr>
            <p:cNvPr id="20" name="手繪多邊形​​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1" name="手繪多邊形​​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2" name="手繪多邊形​​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3" name="手繪多邊形​​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1832" y="2873890"/>
            <a:ext cx="447921" cy="789302"/>
            <a:chOff x="2121" y="1060"/>
            <a:chExt cx="597" cy="789"/>
          </a:xfrm>
        </p:grpSpPr>
        <p:sp>
          <p:nvSpPr>
            <p:cNvPr id="27" name="手繪多邊形​​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8" name="手繪多邊形​​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29" name="手繪多邊形​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0" name="手繪多邊形​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1" name="手繪多邊形​​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2" name="手繪多邊形​​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3" name="手繪多邊形​​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04629" y="-13010"/>
            <a:ext cx="1037180" cy="804244"/>
            <a:chOff x="1922" y="1129"/>
            <a:chExt cx="987" cy="574"/>
          </a:xfrm>
        </p:grpSpPr>
        <p:sp>
          <p:nvSpPr>
            <p:cNvPr id="35" name="手繪多邊形​​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6" name="手繪多邊形​​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7" name="手繪多邊形​​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8" name="手繪多邊形​​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39" name="手繪多邊形​​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0" name="手繪多邊形​​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1" name="手繪多邊形​​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2" name="手繪多邊形​​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515890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7" name="手繪多邊形​​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8" name="手繪多邊形​​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49" name="手繪多邊形​​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0" name="手繪多邊形​​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1" name="手繪多邊形​​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8357437" y="105148"/>
            <a:ext cx="506303" cy="772505"/>
            <a:chOff x="4634" y="754"/>
            <a:chExt cx="1164" cy="1332"/>
          </a:xfrm>
        </p:grpSpPr>
        <p:sp>
          <p:nvSpPr>
            <p:cNvPr id="53" name="手繪多邊形​​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4" name="手繪多邊形​​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5" name="手繪多邊形​​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0" name="手繪多邊形​​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8086999" y="2958795"/>
            <a:ext cx="77118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  <p:sp>
          <p:nvSpPr>
            <p:cNvPr id="6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sz="1350" dirty="0">
                <a:latin typeface="Mingliu" panose="02020509000000000000" pitchFamily="49" charset="-120"/>
                <a:ea typeface="Mingliu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143001" y="78910"/>
            <a:ext cx="6850298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146429" y="1485903"/>
            <a:ext cx="6851142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 smtClean="0"/>
              <a:t>編輯</a:t>
            </a:r>
            <a:r>
              <a:rPr lang="zh-TW" altLang="en-US" dirty="0"/>
              <a:t>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141810" y="6601968"/>
            <a:ext cx="5233845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 cap="none" baseline="0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6656832" y="6601968"/>
            <a:ext cx="72009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916999F3-C4AC-40F7-A9C9-29911130B27F}" type="datetime1">
              <a:rPr lang="zh-TW" altLang="en-US" smtClean="0"/>
              <a:pPr/>
              <a:t>2019/9/24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7517511" y="6601968"/>
            <a:ext cx="4800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  <a:latin typeface="Mingliu" panose="02020509000000000000" pitchFamily="49" charset="-120"/>
                <a:ea typeface="Mingliu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685783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25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j-cs"/>
        </a:defRPr>
      </a:lvl1pPr>
    </p:titleStyle>
    <p:bodyStyle>
      <a:lvl1pPr marL="205735" indent="-171446" algn="l" defTabSz="685783" rtl="0" eaLnBrk="1" latinLnBrk="0" hangingPunct="1">
        <a:lnSpc>
          <a:spcPct val="100000"/>
        </a:lnSpc>
        <a:spcBef>
          <a:spcPts val="135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5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1pPr>
      <a:lvl2pPr marL="445759" indent="-171446" algn="l" defTabSz="685783" rtl="0" eaLnBrk="1" latinLnBrk="0" hangingPunct="1">
        <a:lnSpc>
          <a:spcPct val="100000"/>
        </a:lnSpc>
        <a:spcBef>
          <a:spcPts val="75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3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2pPr>
      <a:lvl3pPr marL="685783" indent="-171446" algn="l" defTabSz="685783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20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3pPr>
      <a:lvl4pPr marL="925807" indent="-171446" algn="l" defTabSz="685783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0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4pPr>
      <a:lvl5pPr marL="1165831" indent="-171446" algn="l" defTabSz="685783" rtl="0" eaLnBrk="1" latinLnBrk="0" hangingPunct="1">
        <a:lnSpc>
          <a:spcPct val="100000"/>
        </a:lnSpc>
        <a:spcBef>
          <a:spcPts val="6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050" kern="1200">
          <a:solidFill>
            <a:schemeClr val="tx1"/>
          </a:solidFill>
          <a:latin typeface="Mingliu" panose="02020509000000000000" pitchFamily="49" charset="-120"/>
          <a:ea typeface="Mingliu" panose="02020509000000000000" pitchFamily="49" charset="-120"/>
          <a:cs typeface="+mn-cs"/>
        </a:defRPr>
      </a:lvl5pPr>
      <a:lvl6pPr marL="1405855" indent="-171446" algn="l" defTabSz="685783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645879" indent="-171446" algn="l" defTabSz="685783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85903" indent="-171446" algn="l" defTabSz="685783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25927" indent="-171446" algn="l" defTabSz="685783" rtl="0" eaLnBrk="1" latinLnBrk="0" hangingPunct="1">
        <a:lnSpc>
          <a:spcPct val="90000"/>
        </a:lnSpc>
        <a:spcBef>
          <a:spcPts val="600"/>
        </a:spcBef>
        <a:buSzPct val="80000"/>
        <a:buFont typeface="Arial" pitchFamily="34" charset="0"/>
        <a:buChar char="•"/>
        <a:defRPr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3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8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3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pos="2880" userDrawn="1">
          <p15:clr>
            <a:srgbClr val="F26B43"/>
          </p15:clr>
        </p15:guide>
        <p15:guide id="4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449284" y="504553"/>
            <a:ext cx="4898572" cy="655348"/>
          </a:xfrm>
        </p:spPr>
        <p:txBody>
          <a:bodyPr rtlCol="0">
            <a:noAutofit/>
          </a:bodyPr>
          <a:lstStyle/>
          <a:p>
            <a:r>
              <a:rPr lang="zh-TW" altLang="en-US" b="1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latin typeface="文鼎粗毛楷" panose="020B0609010101010101" pitchFamily="49" charset="-120"/>
                <a:ea typeface="文鼎粗毛楷" panose="020B0609010101010101" pitchFamily="49" charset="-120"/>
                <a:sym typeface="Microsoft JhengHei UI" panose="020B0604030504040204" pitchFamily="34" charset="-120"/>
              </a:rPr>
              <a:t>資訊安全防身術</a:t>
            </a:r>
            <a:endParaRPr lang="zh-TW" altLang="en-US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  <a:latin typeface="文鼎粗毛楷" panose="020B0609010101010101" pitchFamily="49" charset="-120"/>
              <a:ea typeface="文鼎粗毛楷" panose="020B0609010101010101" pitchFamily="49" charset="-120"/>
              <a:sym typeface="Microsoft JhengHei UI" panose="020B0604030504040204" pitchFamily="34" charset="-120"/>
            </a:endParaRP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727145" y="1159901"/>
            <a:ext cx="4029341" cy="630787"/>
          </a:xfrm>
        </p:spPr>
        <p:txBody>
          <a:bodyPr rtlCol="0">
            <a:normAutofit fontScale="92500"/>
          </a:bodyPr>
          <a:lstStyle/>
          <a:p>
            <a:r>
              <a:rPr lang="zh-TW" altLang="en-US" dirty="0">
                <a:ln w="0"/>
                <a:gradFill>
                  <a:gsLst>
                    <a:gs pos="0">
                      <a:schemeClr val="accent5">
                        <a:lumMod val="50000"/>
                      </a:schemeClr>
                    </a:gs>
                    <a:gs pos="50000">
                      <a:schemeClr val="accent5"/>
                    </a:gs>
                    <a:gs pos="100000">
                      <a:schemeClr val="accent5">
                        <a:lumMod val="60000"/>
                        <a:lumOff val="40000"/>
                      </a:schemeClr>
                    </a:gs>
                  </a:gsLst>
                  <a:lin ang="5400000"/>
                </a:gradFill>
                <a:effectLst>
                  <a:reflection blurRad="6350" stA="53000" endA="300" endPos="35500" dir="5400000" sy="-90000" algn="bl" rotWithShape="0"/>
                </a:effectLst>
                <a:latin typeface="文鼎超顏楷" panose="020B0609010101010101" pitchFamily="49" charset="-120"/>
                <a:ea typeface="文鼎超顏楷" panose="020B0609010101010101" pitchFamily="49" charset="-120"/>
                <a:sym typeface="Microsoft JhengHei UI" panose="020B0604030504040204" pitchFamily="34" charset="-120"/>
              </a:rPr>
              <a:t>保護自己 尊重別人</a:t>
            </a:r>
            <a:endParaRPr lang="zh-TW" altLang="en-US" dirty="0">
              <a:ln w="0"/>
              <a:gradFill>
                <a:gsLst>
                  <a:gs pos="0">
                    <a:schemeClr val="accent5">
                      <a:lumMod val="50000"/>
                    </a:schemeClr>
                  </a:gs>
                  <a:gs pos="50000">
                    <a:schemeClr val="accent5"/>
                  </a:gs>
                  <a:gs pos="100000">
                    <a:schemeClr val="accent5">
                      <a:lumMod val="60000"/>
                      <a:lumOff val="40000"/>
                    </a:schemeClr>
                  </a:gs>
                </a:gsLst>
                <a:lin ang="5400000"/>
              </a:gradFill>
              <a:effectLst>
                <a:reflection blurRad="6350" stA="53000" endA="300" endPos="35500" dir="5400000" sy="-90000" algn="bl" rotWithShape="0"/>
              </a:effectLst>
              <a:latin typeface="文鼎超顏楷" panose="020B0609010101010101" pitchFamily="49" charset="-120"/>
              <a:ea typeface="文鼎超顏楷" panose="020B0609010101010101" pitchFamily="49" charset="-120"/>
              <a:sym typeface="Microsoft JhengHei UI" panose="020B0604030504040204" pitchFamily="34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2452" y="1951201"/>
            <a:ext cx="6544508" cy="44234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1" y="770708"/>
            <a:ext cx="6850298" cy="541625"/>
          </a:xfrm>
        </p:spPr>
        <p:txBody>
          <a:bodyPr>
            <a:noAutofit/>
          </a:bodyPr>
          <a:lstStyle/>
          <a:p>
            <a:r>
              <a:rPr lang="zh-TW" altLang="en-US" sz="3600" dirty="0"/>
              <a:t>資訊安全防身術</a:t>
            </a:r>
          </a:p>
        </p:txBody>
      </p:sp>
      <p:pic>
        <p:nvPicPr>
          <p:cNvPr id="5" name="內容版面配置區 4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609" y="2108956"/>
            <a:ext cx="3360738" cy="264308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37381" y="2108956"/>
            <a:ext cx="2734574" cy="2528358"/>
          </a:xfrm>
        </p:spPr>
        <p:txBody>
          <a:bodyPr>
            <a:normAutofit/>
          </a:bodyPr>
          <a:lstStyle/>
          <a:p>
            <a:pPr marL="34289" indent="0">
              <a:buNone/>
            </a:pPr>
            <a:r>
              <a:rPr lang="zh-TW" altLang="en-US" sz="2800" dirty="0"/>
              <a:t>個人資料要保密</a:t>
            </a:r>
          </a:p>
          <a:p>
            <a:pPr marL="34289" indent="0">
              <a:buNone/>
            </a:pPr>
            <a:r>
              <a:rPr lang="zh-TW" altLang="en-US" sz="2800" dirty="0"/>
              <a:t>電腦不用要登出</a:t>
            </a:r>
          </a:p>
          <a:p>
            <a:pPr marL="34289" indent="0">
              <a:buNone/>
            </a:pPr>
            <a:r>
              <a:rPr lang="zh-TW" altLang="en-US" sz="2800" dirty="0"/>
              <a:t>防毒軟體要更新</a:t>
            </a:r>
          </a:p>
          <a:p>
            <a:pPr marL="34289" indent="0">
              <a:buNone/>
            </a:pPr>
            <a:r>
              <a:rPr lang="zh-TW" altLang="en-US" sz="2800" dirty="0"/>
              <a:t>智慧財產要尊重</a:t>
            </a:r>
          </a:p>
          <a:p>
            <a:pPr marL="34289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882388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143001" y="770708"/>
            <a:ext cx="6850298" cy="541625"/>
          </a:xfrm>
        </p:spPr>
        <p:txBody>
          <a:bodyPr>
            <a:noAutofit/>
          </a:bodyPr>
          <a:lstStyle/>
          <a:p>
            <a:r>
              <a:rPr lang="zh-TW" altLang="en-US" sz="3600" dirty="0"/>
              <a:t>資訊安全防身術</a:t>
            </a:r>
          </a:p>
        </p:txBody>
      </p:sp>
      <p:pic>
        <p:nvPicPr>
          <p:cNvPr id="5" name="內容版面配置區 4" descr="Digital Media: A Traditional Perspective - AdHugger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609" y="2108956"/>
            <a:ext cx="3360738" cy="2643080"/>
          </a:xfrm>
        </p:spPr>
      </p:pic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737381" y="2108956"/>
            <a:ext cx="2734574" cy="2528358"/>
          </a:xfrm>
        </p:spPr>
        <p:txBody>
          <a:bodyPr>
            <a:normAutofit/>
          </a:bodyPr>
          <a:lstStyle/>
          <a:p>
            <a:pPr marL="34289" indent="0">
              <a:buNone/>
            </a:pPr>
            <a:r>
              <a:rPr lang="zh-TW" altLang="en-US" sz="2800" dirty="0"/>
              <a:t>不當網站不瀏覽</a:t>
            </a:r>
          </a:p>
          <a:p>
            <a:pPr marL="34289" indent="0">
              <a:buNone/>
            </a:pPr>
            <a:r>
              <a:rPr lang="zh-TW" altLang="en-US" sz="2800" dirty="0"/>
              <a:t>電子郵件要過濾</a:t>
            </a:r>
          </a:p>
          <a:p>
            <a:pPr marL="34289" indent="0">
              <a:buNone/>
            </a:pPr>
            <a:r>
              <a:rPr lang="zh-TW" altLang="en-US" sz="2800" dirty="0"/>
              <a:t>可疑訊息需求證</a:t>
            </a:r>
          </a:p>
          <a:p>
            <a:pPr marL="34289" indent="0">
              <a:buNone/>
            </a:pPr>
            <a:r>
              <a:rPr lang="zh-TW" altLang="en-US" sz="2800" dirty="0"/>
              <a:t>網路沉迷傷身心</a:t>
            </a:r>
          </a:p>
          <a:p>
            <a:pPr marL="34289" indent="0">
              <a:buNone/>
            </a:pP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82377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0894880_TF02895270_TF02895270.potx" id="{15BD8E58-BE37-41A7-BD41-6203C8D260CA}" vid="{1F1D5BD3-1C6E-4CC7-BFD3-42C79E72E174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</TotalTime>
  <Words>42</Words>
  <Application>Microsoft Office PowerPoint</Application>
  <PresentationFormat>如螢幕大小 (4:3)</PresentationFormat>
  <Paragraphs>13</Paragraphs>
  <Slides>3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9" baseType="lpstr">
      <vt:lpstr>Microsoft JhengHei UI</vt:lpstr>
      <vt:lpstr>Mingliu</vt:lpstr>
      <vt:lpstr>文鼎粗毛楷</vt:lpstr>
      <vt:lpstr>文鼎超顏楷</vt:lpstr>
      <vt:lpstr>Arial</vt:lpstr>
      <vt:lpstr>返校 16x9</vt:lpstr>
      <vt:lpstr>資訊安全防身術</vt:lpstr>
      <vt:lpstr>資訊安全防身術</vt:lpstr>
      <vt:lpstr>資訊安全防身術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學生們，歡迎！</dc:title>
  <dc:creator>Windows 使用者</dc:creator>
  <cp:lastModifiedBy>Windows 使用者</cp:lastModifiedBy>
  <cp:revision>5</cp:revision>
  <dcterms:created xsi:type="dcterms:W3CDTF">2019-09-17T01:21:56Z</dcterms:created>
  <dcterms:modified xsi:type="dcterms:W3CDTF">2019-09-24T01:28:17Z</dcterms:modified>
</cp:coreProperties>
</file>