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70" r:id="rId2"/>
    <p:sldId id="271" r:id="rId3"/>
    <p:sldId id="272" r:id="rId4"/>
    <p:sldId id="273" r:id="rId5"/>
  </p:sldIdLst>
  <p:sldSz cx="9144000" cy="6858000" type="screen4x3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BFA356F-C58E-4E77-95B6-B4606497C919}" type="datetime2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2019年10月1日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A5BAD6D-9C3B-46AE-9ED7-53C2ADD3C885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11419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670538C-7C4E-496A-9A79-45EEB9F7CA0C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 smtClean="0"/>
              <a:t>按一下以編輯母片文字樣式</a:t>
            </a:r>
          </a:p>
          <a:p>
            <a:pPr lvl="1" rtl="0"/>
            <a:r>
              <a:rPr lang="zh-TW" altLang="en-US" dirty="0" smtClean="0"/>
              <a:t>第二層</a:t>
            </a:r>
          </a:p>
          <a:p>
            <a:pPr lvl="2" rtl="0"/>
            <a:r>
              <a:rPr lang="zh-TW" altLang="en-US" dirty="0" smtClean="0"/>
              <a:t>第三層</a:t>
            </a:r>
          </a:p>
          <a:p>
            <a:pPr lvl="3" rtl="0"/>
            <a:r>
              <a:rPr lang="zh-TW" altLang="en-US" dirty="0" smtClean="0"/>
              <a:t>第四層</a:t>
            </a:r>
          </a:p>
          <a:p>
            <a:pPr lvl="4" rtl="0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E86C1AB1-D682-4F2C-8579-D9DF0DCC073A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10758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86C1AB1-D682-4F2C-8579-D9DF0DCC073A}" type="slidenum">
              <a:rPr lang="en-US" altLang="zh-TW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13727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ltGray">
          <a:xfrm>
            <a:off x="1884759" y="1371600"/>
            <a:ext cx="5372100" cy="41148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103120" y="1557867"/>
            <a:ext cx="4937760" cy="2560320"/>
          </a:xfrm>
        </p:spPr>
        <p:txBody>
          <a:bodyPr rtlCol="0" anchor="b">
            <a:normAutofit/>
          </a:bodyPr>
          <a:lstStyle>
            <a:lvl1pPr algn="ctr">
              <a:lnSpc>
                <a:spcPct val="100000"/>
              </a:lnSpc>
              <a:defRPr sz="495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103120" y="4185919"/>
            <a:ext cx="4937760" cy="1097278"/>
          </a:xfrm>
        </p:spPr>
        <p:txBody>
          <a:bodyPr rtlCol="0">
            <a:normAutofit/>
          </a:bodyPr>
          <a:lstStyle>
            <a:lvl1pPr marL="0" indent="0" algn="ctr">
              <a:spcBef>
                <a:spcPts val="900"/>
              </a:spcBef>
              <a:buNone/>
              <a:defRPr sz="15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6849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1C0D849-D3D9-432B-B53D-1A6CCDCA6077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9224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83302" y="1143005"/>
            <a:ext cx="2603501" cy="2285999"/>
          </a:xfrm>
        </p:spPr>
        <p:txBody>
          <a:bodyPr rtlCol="0" anchor="b"/>
          <a:lstStyle>
            <a:lvl1pPr>
              <a:defRPr sz="24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57199" y="982132"/>
            <a:ext cx="5246370" cy="507492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6083301" y="3513665"/>
            <a:ext cx="2603500" cy="2103120"/>
          </a:xfrm>
        </p:spPr>
        <p:txBody>
          <a:bodyPr rtlCol="0"/>
          <a:lstStyle>
            <a:lvl1pPr marL="0" indent="0">
              <a:spcBef>
                <a:spcPts val="900"/>
              </a:spcBef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32076D6-C2DD-40B5-BC15-E0131BC82D7B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5345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83302" y="1143005"/>
            <a:ext cx="2603501" cy="2285999"/>
          </a:xfrm>
        </p:spPr>
        <p:txBody>
          <a:bodyPr rtlCol="0" anchor="b"/>
          <a:lstStyle>
            <a:lvl1pPr>
              <a:defRPr sz="24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 bwMode="ltGray">
          <a:xfrm>
            <a:off x="520699" y="1051560"/>
            <a:ext cx="5143500" cy="4937760"/>
          </a:xfrm>
          <a:prstGeom prst="rect">
            <a:avLst/>
          </a:prstGeom>
          <a:solidFill>
            <a:schemeClr val="bg1"/>
          </a:soli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579038" y="1143000"/>
            <a:ext cx="5014518" cy="4754880"/>
          </a:xfrm>
          <a:solidFill>
            <a:schemeClr val="bg2">
              <a:lumMod val="40000"/>
              <a:lumOff val="60000"/>
            </a:schemeClr>
          </a:solidFill>
        </p:spPr>
        <p:txBody>
          <a:bodyPr tIns="274320" rtlCol="0">
            <a:normAutofit/>
          </a:bodyPr>
          <a:lstStyle>
            <a:lvl1pPr marL="0" indent="0" algn="ctr">
              <a:buNone/>
              <a:defRPr sz="18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6083301" y="3513665"/>
            <a:ext cx="2603500" cy="2103120"/>
          </a:xfrm>
        </p:spPr>
        <p:txBody>
          <a:bodyPr rtlCol="0"/>
          <a:lstStyle>
            <a:lvl1pPr marL="0" indent="0">
              <a:spcBef>
                <a:spcPts val="900"/>
              </a:spcBef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10" name="頁尾預留位置 9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9" name="日期預留位置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EBD6184-C7EE-4349-8B91-0F174823F1B5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11" name="投影片編號預留位置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8692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ltGray">
          <a:xfrm>
            <a:off x="-1" y="457200"/>
            <a:ext cx="9141620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 bwMode="ltGray">
          <a:xfrm>
            <a:off x="2" y="1697736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 bwMode="ltGray">
          <a:xfrm>
            <a:off x="2" y="457200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4CC32D6-F688-4488-8544-1FF6CE069755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807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 hasCustomPrompt="1"/>
          </p:nvPr>
        </p:nvSpPr>
        <p:spPr>
          <a:xfrm>
            <a:off x="6972300" y="846669"/>
            <a:ext cx="1371600" cy="5554133"/>
          </a:xfrm>
        </p:spPr>
        <p:txBody>
          <a:bodyPr vert="eaVert" rtlCol="0"/>
          <a:lstStyle/>
          <a:p>
            <a:pPr rtl="0"/>
            <a:r>
              <a:rPr lang="zh-TW" altLang="en-US" dirty="0" smtClean="0"/>
              <a:t>按一下以編輯母片標題</a:t>
            </a:r>
            <a:br>
              <a:rPr lang="zh-TW" altLang="en-US" dirty="0" smtClean="0"/>
            </a:br>
            <a:r>
              <a:rPr lang="zh-TW" altLang="en-US" dirty="0" smtClean="0"/>
              <a:t>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00099" y="846669"/>
            <a:ext cx="5897880" cy="5554133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6ABC3BA-4697-414B-B8BB-246FC0A219FB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3300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ltGray">
          <a:xfrm>
            <a:off x="-1" y="457200"/>
            <a:ext cx="9141620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 bwMode="ltGray">
          <a:xfrm>
            <a:off x="2" y="1697736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 bwMode="ltGray">
          <a:xfrm>
            <a:off x="2" y="457200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B43F17B-A54A-4559-95C0-9499358891F9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6052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ltGray">
          <a:xfrm>
            <a:off x="4000500" y="762000"/>
            <a:ext cx="48006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40530" y="1016001"/>
            <a:ext cx="432054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100000"/>
              </a:lnSpc>
              <a:defRPr sz="405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4240530" y="2980267"/>
            <a:ext cx="432054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900"/>
              </a:spcBef>
              <a:buNone/>
              <a:defRPr sz="1500">
                <a:solidFill>
                  <a:schemeClr val="tx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17167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夏季章節標題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ltGray">
          <a:xfrm>
            <a:off x="4000500" y="762000"/>
            <a:ext cx="48006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40530" y="1016001"/>
            <a:ext cx="432054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100000"/>
              </a:lnSpc>
              <a:defRPr sz="405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4240530" y="2980267"/>
            <a:ext cx="432054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900"/>
              </a:spcBef>
              <a:buNone/>
              <a:defRPr sz="1500">
                <a:solidFill>
                  <a:schemeClr val="tx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9212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秋季章節標題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ltGray">
          <a:xfrm>
            <a:off x="4000500" y="762000"/>
            <a:ext cx="48006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40530" y="1016001"/>
            <a:ext cx="432054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100000"/>
              </a:lnSpc>
              <a:defRPr sz="405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4240530" y="2980267"/>
            <a:ext cx="432054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900"/>
              </a:spcBef>
              <a:buNone/>
              <a:defRPr sz="1500">
                <a:solidFill>
                  <a:schemeClr val="tx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0454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冬季章節標題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ltGray">
          <a:xfrm>
            <a:off x="4000500" y="762000"/>
            <a:ext cx="48006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40530" y="1016001"/>
            <a:ext cx="432054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100000"/>
              </a:lnSpc>
              <a:defRPr sz="405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4240530" y="2980267"/>
            <a:ext cx="432054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900"/>
              </a:spcBef>
              <a:buNone/>
              <a:defRPr sz="1500">
                <a:solidFill>
                  <a:schemeClr val="tx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30534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 bwMode="ltGray">
          <a:xfrm>
            <a:off x="-1" y="457200"/>
            <a:ext cx="9141620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 bwMode="ltGray">
          <a:xfrm>
            <a:off x="2" y="1697736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 bwMode="ltGray">
          <a:xfrm>
            <a:off x="2" y="457200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800100" y="2057404"/>
            <a:ext cx="3634740" cy="4343401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709160" y="2057404"/>
            <a:ext cx="3634740" cy="4343401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906973B-E614-4AF4-8F50-6DA5C52E76C2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2779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ltGray">
          <a:xfrm>
            <a:off x="-1" y="457200"/>
            <a:ext cx="9141620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 bwMode="ltGray">
          <a:xfrm>
            <a:off x="2" y="1697736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2" name="矩形 11"/>
          <p:cNvSpPr/>
          <p:nvPr/>
        </p:nvSpPr>
        <p:spPr bwMode="ltGray">
          <a:xfrm>
            <a:off x="2" y="457200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0100" y="2057404"/>
            <a:ext cx="3634740" cy="868681"/>
          </a:xfrm>
        </p:spPr>
        <p:txBody>
          <a:bodyPr rtlCol="0" anchor="ctr"/>
          <a:lstStyle>
            <a:lvl1pPr marL="0" indent="0">
              <a:buNone/>
              <a:defRPr sz="1800" b="0" cap="small" baseline="0">
                <a:latin typeface="細明體" panose="02020509000000000000" pitchFamily="49" charset="-120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800100" y="2926080"/>
            <a:ext cx="3634740" cy="3474720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709160" y="2057404"/>
            <a:ext cx="3634740" cy="868681"/>
          </a:xfrm>
        </p:spPr>
        <p:txBody>
          <a:bodyPr rtlCol="0" anchor="ctr"/>
          <a:lstStyle>
            <a:lvl1pPr marL="0" indent="0">
              <a:buNone/>
              <a:defRPr sz="1800" b="0" cap="small" baseline="0">
                <a:latin typeface="細明體" panose="02020509000000000000" pitchFamily="49" charset="-120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709160" y="2926080"/>
            <a:ext cx="3634740" cy="3474720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CB39B28-7C86-4508-A46D-A436AA2EB552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93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 bwMode="ltGray">
          <a:xfrm>
            <a:off x="-1" y="457200"/>
            <a:ext cx="9141620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 bwMode="ltGray">
          <a:xfrm>
            <a:off x="2" y="1697736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 bwMode="ltGray">
          <a:xfrm>
            <a:off x="2" y="457200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04A97C1-38C8-4612-B9DB-3FE0A81744D9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9294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714" cy="45541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 bwMode="ltGray">
          <a:xfrm>
            <a:off x="2" y="457200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800100" y="562302"/>
            <a:ext cx="7543800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0100" y="2057400"/>
            <a:ext cx="75438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 smtClean="0"/>
              <a:t>按一下以編輯母片文字樣式</a:t>
            </a:r>
          </a:p>
          <a:p>
            <a:pPr lvl="1" rtl="0"/>
            <a:r>
              <a:rPr lang="zh-TW" altLang="en-US" dirty="0" smtClean="0"/>
              <a:t>第二層</a:t>
            </a:r>
          </a:p>
          <a:p>
            <a:pPr lvl="2" rtl="0"/>
            <a:r>
              <a:rPr lang="zh-TW" altLang="en-US" dirty="0" smtClean="0"/>
              <a:t>第三層</a:t>
            </a:r>
          </a:p>
          <a:p>
            <a:pPr lvl="3" rtl="0"/>
            <a:r>
              <a:rPr lang="zh-TW" altLang="en-US" dirty="0" smtClean="0"/>
              <a:t>第四層</a:t>
            </a:r>
          </a:p>
          <a:p>
            <a:pPr lvl="4" rtl="0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800100" y="6519333"/>
            <a:ext cx="531495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6286500" y="6519333"/>
            <a:ext cx="120015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7C7769D8-8ECE-4BE8-A291-06C6700FDE32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658100" y="6519333"/>
            <a:ext cx="6858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  <a:latin typeface="Microsoft JhengHei UI" panose="020B0604030504040204" pitchFamily="34" charset="-120"/>
              </a:defRPr>
            </a:lvl1pPr>
          </a:lstStyle>
          <a:p>
            <a:fld id="{5E3DCFCC-8C7B-4574-91B2-C3342261C6C2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9657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700" kern="1200" cap="small" baseline="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135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377180" indent="-171446" algn="l" defTabSz="685783" rtl="0" eaLnBrk="1" latinLnBrk="0" hangingPunct="1">
        <a:lnSpc>
          <a:spcPct val="90000"/>
        </a:lnSpc>
        <a:spcBef>
          <a:spcPts val="9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582916" indent="-171446" algn="l" defTabSz="685783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788651" indent="-137156" algn="l" defTabSz="685783" rtl="0" eaLnBrk="1" latinLnBrk="0" hangingPunct="1">
        <a:lnSpc>
          <a:spcPct val="90000"/>
        </a:lnSpc>
        <a:spcBef>
          <a:spcPts val="45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994385" indent="-137156" algn="l" defTabSz="685783" rtl="0" eaLnBrk="1" latinLnBrk="0" hangingPunct="1">
        <a:lnSpc>
          <a:spcPct val="90000"/>
        </a:lnSpc>
        <a:spcBef>
          <a:spcPts val="45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1200120" indent="-137156" algn="l" defTabSz="685783" rtl="0" eaLnBrk="1" latinLnBrk="0" hangingPunct="1">
        <a:lnSpc>
          <a:spcPct val="90000"/>
        </a:lnSpc>
        <a:spcBef>
          <a:spcPts val="45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405855" indent="-137156" algn="l" defTabSz="685783" rtl="0" eaLnBrk="1" latinLnBrk="0" hangingPunct="1">
        <a:lnSpc>
          <a:spcPct val="90000"/>
        </a:lnSpc>
        <a:spcBef>
          <a:spcPts val="45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11590" indent="-137156" algn="l" defTabSz="685783" rtl="0" eaLnBrk="1" latinLnBrk="0" hangingPunct="1">
        <a:lnSpc>
          <a:spcPct val="90000"/>
        </a:lnSpc>
        <a:spcBef>
          <a:spcPts val="45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17324" indent="-137156" algn="l" defTabSz="685783" rtl="0" eaLnBrk="1" latinLnBrk="0" hangingPunct="1">
        <a:lnSpc>
          <a:spcPct val="90000"/>
        </a:lnSpc>
        <a:spcBef>
          <a:spcPts val="45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048547" y="1112027"/>
            <a:ext cx="4937760" cy="1162600"/>
          </a:xfrm>
        </p:spPr>
        <p:txBody>
          <a:bodyPr rtlCol="0">
            <a:normAutofit/>
          </a:bodyPr>
          <a:lstStyle/>
          <a:p>
            <a:r>
              <a:rPr lang="zh-TW" altLang="en-US" sz="4800" b="1" cap="none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資訊安全防身術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163457" y="2406948"/>
            <a:ext cx="4937760" cy="1097278"/>
          </a:xfrm>
        </p:spPr>
        <p:txBody>
          <a:bodyPr rtlCol="0">
            <a:normAutofit/>
          </a:bodyPr>
          <a:lstStyle/>
          <a:p>
            <a:r>
              <a:rPr lang="zh-TW" alt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保護自己 尊重別人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808" y="2923659"/>
            <a:ext cx="3436058" cy="243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07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9837" y="553119"/>
            <a:ext cx="7543800" cy="1097280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zh-TW" altLang="en-US" b="1" cap="none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資訊安全防身術</a:t>
            </a:r>
          </a:p>
        </p:txBody>
      </p:sp>
      <p:pic>
        <p:nvPicPr>
          <p:cNvPr id="5" name="內容版面配置區 4" descr="Digital Media: A Traditional Perspective - AdHugger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24" y="2916283"/>
            <a:ext cx="3635375" cy="2859070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zh-TW" altLang="en-US" b="1" dirty="0">
                <a:ln/>
                <a:solidFill>
                  <a:schemeClr val="accent4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個人資料要保密</a:t>
            </a:r>
          </a:p>
          <a:p>
            <a:r>
              <a:rPr lang="zh-TW" altLang="en-US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電腦不用要登出</a:t>
            </a:r>
          </a:p>
          <a:p>
            <a:r>
              <a:rPr lang="zh-TW" altLang="en-US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防毒軟體要更新</a:t>
            </a:r>
          </a:p>
          <a:p>
            <a:r>
              <a:rPr lang="zh-TW" altLang="en-U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智慧財產要尊重</a:t>
            </a:r>
          </a:p>
        </p:txBody>
      </p:sp>
      <p:sp>
        <p:nvSpPr>
          <p:cNvPr id="6" name="橢圓 5"/>
          <p:cNvSpPr/>
          <p:nvPr/>
        </p:nvSpPr>
        <p:spPr>
          <a:xfrm>
            <a:off x="6133011" y="3422469"/>
            <a:ext cx="3010989" cy="343553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笑臉 6"/>
          <p:cNvSpPr/>
          <p:nvPr/>
        </p:nvSpPr>
        <p:spPr>
          <a:xfrm>
            <a:off x="7218044" y="4345818"/>
            <a:ext cx="840921" cy="927463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cxnSp>
        <p:nvCxnSpPr>
          <p:cNvPr id="8" name="直線接點 7"/>
          <p:cNvCxnSpPr/>
          <p:nvPr/>
        </p:nvCxnSpPr>
        <p:spPr>
          <a:xfrm>
            <a:off x="7612378" y="5207967"/>
            <a:ext cx="26126" cy="9185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6949440" y="5159829"/>
            <a:ext cx="1489166" cy="5747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 flipH="1">
            <a:off x="7218044" y="6100354"/>
            <a:ext cx="358413" cy="3396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10319657" y="4676503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7694023" y="6087292"/>
            <a:ext cx="179614" cy="4963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58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512" y="661553"/>
            <a:ext cx="7543800" cy="1097280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zh-TW" altLang="en-US" b="1" cap="none" dirty="0">
                <a:ln/>
                <a:solidFill>
                  <a:schemeClr val="accent3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資訊安全防身術</a:t>
            </a:r>
          </a:p>
        </p:txBody>
      </p:sp>
      <p:pic>
        <p:nvPicPr>
          <p:cNvPr id="5" name="內容版面配置區 4" descr="Digital Media: A Traditional Perspective - AdHugger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12" y="2472994"/>
            <a:ext cx="3635375" cy="2859070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zh-TW" altLang="en-U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不當網站不瀏覽</a:t>
            </a:r>
          </a:p>
          <a:p>
            <a:r>
              <a:rPr lang="zh-TW" altLang="en-U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電子郵件要過濾</a:t>
            </a:r>
          </a:p>
          <a:p>
            <a:r>
              <a:rPr lang="zh-TW" altLang="en-U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可疑訊息需求證</a:t>
            </a:r>
          </a:p>
          <a:p>
            <a:r>
              <a:rPr lang="zh-TW" altLang="en-U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網路沉迷傷身心</a:t>
            </a:r>
          </a:p>
        </p:txBody>
      </p:sp>
      <p:sp>
        <p:nvSpPr>
          <p:cNvPr id="6" name="橢圓 5"/>
          <p:cNvSpPr/>
          <p:nvPr/>
        </p:nvSpPr>
        <p:spPr>
          <a:xfrm>
            <a:off x="6093818" y="3422469"/>
            <a:ext cx="3010989" cy="343553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笑臉 6"/>
          <p:cNvSpPr/>
          <p:nvPr/>
        </p:nvSpPr>
        <p:spPr>
          <a:xfrm>
            <a:off x="7218044" y="4345818"/>
            <a:ext cx="840921" cy="927463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cxnSp>
        <p:nvCxnSpPr>
          <p:cNvPr id="8" name="直線接點 7"/>
          <p:cNvCxnSpPr/>
          <p:nvPr/>
        </p:nvCxnSpPr>
        <p:spPr>
          <a:xfrm flipH="1">
            <a:off x="7599313" y="5325843"/>
            <a:ext cx="130629" cy="9642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 flipH="1">
            <a:off x="7218044" y="5656217"/>
            <a:ext cx="420459" cy="1808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7703818" y="5671103"/>
            <a:ext cx="538845" cy="1659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 flipH="1">
            <a:off x="7218044" y="6290076"/>
            <a:ext cx="381269" cy="2544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7664627" y="6328962"/>
            <a:ext cx="394338" cy="2914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25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800099" y="561703"/>
            <a:ext cx="7377249" cy="1097879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rgbClr val="FFFF00"/>
                </a:solidFill>
              </a:rPr>
              <a:t>網路資料保護</a:t>
            </a:r>
            <a:br>
              <a:rPr lang="zh-TW" altLang="en-US" dirty="0">
                <a:solidFill>
                  <a:srgbClr val="FFFF00"/>
                </a:solidFill>
              </a:rPr>
            </a:br>
            <a:r>
              <a:rPr lang="zh-TW" altLang="en-US" dirty="0">
                <a:solidFill>
                  <a:srgbClr val="FFFF00"/>
                </a:solidFill>
              </a:rPr>
              <a:t/>
            </a:r>
            <a:br>
              <a:rPr lang="zh-TW" altLang="en-US" dirty="0">
                <a:solidFill>
                  <a:srgbClr val="FFFF00"/>
                </a:solidFill>
              </a:rPr>
            </a:br>
            <a:endParaRPr lang="zh-TW" altLang="en-US" dirty="0">
              <a:solidFill>
                <a:srgbClr val="FFFF00"/>
              </a:solidFill>
            </a:endParaRPr>
          </a:p>
        </p:txBody>
      </p:sp>
      <p:pic>
        <p:nvPicPr>
          <p:cNvPr id="7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84217" y="2677886"/>
            <a:ext cx="6576423" cy="3699238"/>
          </a:xfrm>
          <a:prstGeom prst="rect">
            <a:avLst/>
          </a:prstGeom>
        </p:spPr>
      </p:pic>
      <p:sp>
        <p:nvSpPr>
          <p:cNvPr id="8" name="笑臉 7"/>
          <p:cNvSpPr/>
          <p:nvPr/>
        </p:nvSpPr>
        <p:spPr>
          <a:xfrm>
            <a:off x="7929154" y="2873829"/>
            <a:ext cx="1084217" cy="1110342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接點 9"/>
          <p:cNvCxnSpPr/>
          <p:nvPr/>
        </p:nvCxnSpPr>
        <p:spPr>
          <a:xfrm flipH="1">
            <a:off x="8438606" y="4062549"/>
            <a:ext cx="65314" cy="12148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十角星形 10"/>
          <p:cNvSpPr/>
          <p:nvPr/>
        </p:nvSpPr>
        <p:spPr>
          <a:xfrm>
            <a:off x="6322423" y="2129246"/>
            <a:ext cx="640080" cy="548640"/>
          </a:xfrm>
          <a:prstGeom prst="star10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禁止標誌 11"/>
          <p:cNvSpPr/>
          <p:nvPr/>
        </p:nvSpPr>
        <p:spPr>
          <a:xfrm>
            <a:off x="5094515" y="1770017"/>
            <a:ext cx="809896" cy="718457"/>
          </a:xfrm>
          <a:prstGeom prst="noSmoking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cxnSp>
        <p:nvCxnSpPr>
          <p:cNvPr id="14" name="直線接點 13"/>
          <p:cNvCxnSpPr>
            <a:endCxn id="7" idx="3"/>
          </p:cNvCxnSpPr>
          <p:nvPr/>
        </p:nvCxnSpPr>
        <p:spPr>
          <a:xfrm flipH="1">
            <a:off x="7660640" y="4376057"/>
            <a:ext cx="843280" cy="1514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8503920" y="4362994"/>
            <a:ext cx="509451" cy="6531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 flipH="1">
            <a:off x="7929154" y="5277394"/>
            <a:ext cx="509452" cy="3918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8438606" y="5277394"/>
            <a:ext cx="352697" cy="7707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雲朵形 20"/>
          <p:cNvSpPr/>
          <p:nvPr/>
        </p:nvSpPr>
        <p:spPr>
          <a:xfrm>
            <a:off x="800099" y="1770017"/>
            <a:ext cx="1502228" cy="718457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閃電 21"/>
          <p:cNvSpPr/>
          <p:nvPr/>
        </p:nvSpPr>
        <p:spPr>
          <a:xfrm>
            <a:off x="535577" y="2488474"/>
            <a:ext cx="548640" cy="2039031"/>
          </a:xfrm>
          <a:prstGeom prst="lightningBol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月亮 22"/>
          <p:cNvSpPr/>
          <p:nvPr/>
        </p:nvSpPr>
        <p:spPr>
          <a:xfrm>
            <a:off x="2063932" y="1972491"/>
            <a:ext cx="656408" cy="718458"/>
          </a:xfrm>
          <a:prstGeom prst="mo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向下箭號 23"/>
          <p:cNvSpPr/>
          <p:nvPr/>
        </p:nvSpPr>
        <p:spPr>
          <a:xfrm>
            <a:off x="3644537" y="1770017"/>
            <a:ext cx="509452" cy="920932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884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四季 16x9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8988_TF04001541.potx" id="{05B78448-A79F-4ED1-BFA9-FF6E50C8C1C9}" vid="{7E264B62-729F-4B0A-B4BF-B506F9B5C055}"/>
    </a:ext>
  </a:extLst>
</a:theme>
</file>

<file path=ppt/theme/theme2.xml><?xml version="1.0" encoding="utf-8"?>
<a:theme xmlns:a="http://schemas.openxmlformats.org/drawingml/2006/main" name="Office 佈景主題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69</TotalTime>
  <Words>45</Words>
  <Application>Microsoft Office PowerPoint</Application>
  <PresentationFormat>如螢幕大小 (4:3)</PresentationFormat>
  <Paragraphs>14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Microsoft JhengHei UI</vt:lpstr>
      <vt:lpstr>文鼎甜妞體P</vt:lpstr>
      <vt:lpstr>細明體</vt:lpstr>
      <vt:lpstr>Calibri</vt:lpstr>
      <vt:lpstr>Wingdings</vt:lpstr>
      <vt:lpstr>四季 16x9</vt:lpstr>
      <vt:lpstr>資訊安全防身術</vt:lpstr>
      <vt:lpstr>資訊安全防身術</vt:lpstr>
      <vt:lpstr>資訊安全防身術</vt:lpstr>
      <vt:lpstr>網路資料保護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標題投影片版面配置</dc:title>
  <dc:creator>Windows 使用者</dc:creator>
  <cp:lastModifiedBy>Windows 使用者</cp:lastModifiedBy>
  <cp:revision>8</cp:revision>
  <dcterms:created xsi:type="dcterms:W3CDTF">2019-09-17T01:25:29Z</dcterms:created>
  <dcterms:modified xsi:type="dcterms:W3CDTF">2019-10-01T01:27:30Z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