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33" autoAdjust="0"/>
  </p:normalViewPr>
  <p:slideViewPr>
    <p:cSldViewPr showGuides="1">
      <p:cViewPr varScale="1">
        <p:scale>
          <a:sx n="69" d="100"/>
          <a:sy n="69" d="100"/>
        </p:scale>
        <p:origin x="14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2019年10月1日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4427984" y="1052736"/>
            <a:ext cx="4608512" cy="968896"/>
          </a:xfrm>
        </p:spPr>
        <p:txBody>
          <a:bodyPr rtlCol="0">
            <a:normAutofit/>
          </a:bodyPr>
          <a:lstStyle/>
          <a:p>
            <a:r>
              <a:rPr lang="zh-TW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資訊安全防身術</a:t>
            </a:r>
            <a:endParaRPr lang="zh-tw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3923928" y="2276871"/>
            <a:ext cx="4536504" cy="728375"/>
          </a:xfrm>
        </p:spPr>
        <p:txBody>
          <a:bodyPr rtlCol="0">
            <a:normAutofit/>
          </a:bodyPr>
          <a:lstStyle/>
          <a:p>
            <a:r>
              <a:rPr lang="zh-TW" alt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保護自己 尊重別人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05247"/>
            <a:ext cx="5439004" cy="385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資訊安全防身術</a:t>
            </a:r>
          </a:p>
        </p:txBody>
      </p:sp>
      <p:pic>
        <p:nvPicPr>
          <p:cNvPr id="5" name="內容版面配置區 4" descr="Teaching Online | Illustration of a teacher or professor lea… | Flickr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380456"/>
            <a:ext cx="3316287" cy="331628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20072" y="2060848"/>
            <a:ext cx="3315563" cy="2448272"/>
          </a:xfrm>
        </p:spPr>
        <p:txBody>
          <a:bodyPr>
            <a:normAutofit/>
          </a:bodyPr>
          <a:lstStyle/>
          <a:p>
            <a:pPr marL="0" indent="0" algn="dist">
              <a:buNone/>
            </a:pPr>
            <a:r>
              <a:rPr lang="zh-TW" altLang="en-US" sz="3200" dirty="0">
                <a:solidFill>
                  <a:srgbClr val="FFFF00"/>
                </a:solidFill>
              </a:rPr>
              <a:t>個人資料要保密</a:t>
            </a:r>
          </a:p>
          <a:p>
            <a:pPr marL="0" indent="0" algn="dist">
              <a:buNone/>
            </a:pPr>
            <a:r>
              <a:rPr lang="zh-TW" altLang="en-US" sz="3200" dirty="0">
                <a:solidFill>
                  <a:srgbClr val="FFFF00"/>
                </a:solidFill>
              </a:rPr>
              <a:t>電腦不用要登出</a:t>
            </a:r>
          </a:p>
          <a:p>
            <a:pPr marL="0" indent="0" algn="dist">
              <a:buNone/>
            </a:pPr>
            <a:r>
              <a:rPr lang="zh-TW" altLang="en-US" sz="3200" dirty="0">
                <a:solidFill>
                  <a:srgbClr val="FFFF00"/>
                </a:solidFill>
              </a:rPr>
              <a:t>防毒軟體要更新</a:t>
            </a:r>
          </a:p>
          <a:p>
            <a:pPr marL="0" indent="0" algn="dist">
              <a:buNone/>
            </a:pPr>
            <a:r>
              <a:rPr lang="zh-TW" altLang="en-US" sz="3200" dirty="0">
                <a:solidFill>
                  <a:srgbClr val="FFFF00"/>
                </a:solidFill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352381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資訊安全防身術</a:t>
            </a:r>
          </a:p>
        </p:txBody>
      </p:sp>
      <p:pic>
        <p:nvPicPr>
          <p:cNvPr id="5" name="內容版面配置區 4" descr="Teaching Online | Illustration of a teacher or professor lea… | Flickr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380456"/>
            <a:ext cx="3316287" cy="331628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不當網站不瀏覽</a:t>
            </a:r>
          </a:p>
          <a:p>
            <a:r>
              <a:rPr lang="zh-TW" altLang="en-US" sz="3200" dirty="0"/>
              <a:t>電子郵件要過濾</a:t>
            </a:r>
          </a:p>
          <a:p>
            <a:r>
              <a:rPr lang="zh-TW" altLang="en-US" sz="3200" dirty="0"/>
              <a:t>可疑訊息需求證</a:t>
            </a:r>
          </a:p>
          <a:p>
            <a:r>
              <a:rPr lang="zh-TW" altLang="en-US" sz="32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812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58" y="1340768"/>
            <a:ext cx="5347619" cy="1219200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Matura MT Script Capitals" panose="03020802060602070202" pitchFamily="66" charset="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97359" y="2348880"/>
            <a:ext cx="7344816" cy="430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65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Arial</vt:lpstr>
      <vt:lpstr>Century Gothic</vt:lpstr>
      <vt:lpstr>Matura MT Script Capitals</vt:lpstr>
      <vt:lpstr>海浪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2019-09-17T01:22:39Z</dcterms:created>
  <dcterms:modified xsi:type="dcterms:W3CDTF">2019-10-01T01:26:02Z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