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6"/>
  </p:notesMasterIdLst>
  <p:handoutMasterIdLst>
    <p:handoutMasterId r:id="rId7"/>
  </p:handoutMasterIdLst>
  <p:sldIdLst>
    <p:sldId id="268" r:id="rId2"/>
    <p:sldId id="269" r:id="rId3"/>
    <p:sldId id="270" r:id="rId4"/>
    <p:sldId id="271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144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38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4A2C695-1A17-4970-A77A-81FE01689423}" type="datetime1">
              <a:rPr lang="zh-TW" altLang="en-US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2019/10/1</a:t>
            </a:fld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63FFE7F-C917-439A-8026-3D301EB5CC28}" type="slidenum">
              <a:rPr lang="en-US" altLang="zh-TW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‹#›</a:t>
            </a:fld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6E654350-1F58-4B3B-999D-3EC1F99F873F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 smtClean="0"/>
              <a:t>按一下以編輯母片文字樣式</a:t>
            </a:r>
          </a:p>
          <a:p>
            <a:pPr lvl="1" rtl="0"/>
            <a:r>
              <a:rPr lang="zh-TW" altLang="en-US" dirty="0" smtClean="0"/>
              <a:t>第二層</a:t>
            </a:r>
          </a:p>
          <a:p>
            <a:pPr lvl="2" rtl="0"/>
            <a:r>
              <a:rPr lang="zh-TW" altLang="en-US" dirty="0" smtClean="0"/>
              <a:t>第三層</a:t>
            </a:r>
          </a:p>
          <a:p>
            <a:pPr lvl="3" rtl="0"/>
            <a:r>
              <a:rPr lang="zh-TW" altLang="en-US" dirty="0" smtClean="0"/>
              <a:t>第四層</a:t>
            </a:r>
          </a:p>
          <a:p>
            <a:pPr lvl="4" rtl="0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4EC0B30D-C07A-425B-A90C-BA7BEB191079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B30D-C07A-425B-A90C-BA7BEB191079}" type="slidenum">
              <a:rPr lang="en-US" altLang="zh-TW" smtClean="0"/>
              <a:pPr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54941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13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E55EE-C4EC-49B1-B854-CB98A2B2C215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8652644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61AE55EE-C4EC-49B1-B854-CB98A2B2C215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E31375A4-56A4-47D6-9801-1991572033F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4477814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61AE55EE-C4EC-49B1-B854-CB98A2B2C215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E31375A4-56A4-47D6-9801-1991572033F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862744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61AE55EE-C4EC-49B1-B854-CB98A2B2C215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E31375A4-56A4-47D6-9801-1991572033F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3836665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E55EE-C4EC-49B1-B854-CB98A2B2C215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5310838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E55EE-C4EC-49B1-B854-CB98A2B2C215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4382790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A4823DF-7BEF-4CE6-8BAE-AD27EA0A31EC}" type="datetime1">
              <a:rPr lang="zh-TW" altLang="en-US" noProof="0" smtClean="0"/>
              <a:t>2019/10/1</a:t>
            </a:fld>
            <a:endParaRPr lang="zh-TW" alt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zh-TW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4029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 rtl="0"/>
            <a:fld id="{7B8E47E7-4296-4B55-895F-34981B49297E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 rtl="0"/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9898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E55EE-C4EC-49B1-B854-CB98A2B2C215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1064905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59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E55EE-C4EC-49B1-B854-CB98A2B2C215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1413194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E55EE-C4EC-49B1-B854-CB98A2B2C215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9143857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3ACBA3E-5CC6-4867-9291-31951BAD3F82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zh-TW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044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586D764-567C-48E8-AB73-0D11256E3DFF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7201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72C9835-B378-47D0-A07F-039ECF7F8CCC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zh-TW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5560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10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E55EE-C4EC-49B1-B854-CB98A2B2C215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75A4-56A4-47D6-9801-1991572033F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6815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52005" y="679267"/>
            <a:ext cx="7315200" cy="1224935"/>
          </a:xfrm>
        </p:spPr>
        <p:txBody>
          <a:bodyPr rtlCol="0"/>
          <a:lstStyle/>
          <a:p>
            <a:r>
              <a:rPr lang="zh-TW" altLang="en-US" dirty="0">
                <a:latin typeface="文鼎甜妞體P" panose="020B0602010101010101" pitchFamily="34" charset="-120"/>
                <a:ea typeface="文鼎甜妞體P" panose="020B0602010101010101" pitchFamily="34" charset="-120"/>
              </a:rPr>
              <a:t>資訊安全防身術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45028" y="2076994"/>
            <a:ext cx="7315200" cy="705394"/>
          </a:xfrm>
        </p:spPr>
        <p:txBody>
          <a:bodyPr rtlCol="0">
            <a:noAutofit/>
          </a:bodyPr>
          <a:lstStyle/>
          <a:p>
            <a:r>
              <a:rPr lang="zh-TW" altLang="en-US" sz="6000" dirty="0">
                <a:latin typeface="文鼎甜妞體P" panose="020B0602010101010101" pitchFamily="34" charset="-120"/>
                <a:ea typeface="文鼎甜妞體P" panose="020B0602010101010101" pitchFamily="34" charset="-120"/>
              </a:rPr>
              <a:t>保護自己 尊重別人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005" y="2955180"/>
            <a:ext cx="5238206" cy="371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資訊安全</a:t>
            </a:r>
            <a:r>
              <a:rPr lang="zh-TW" altLang="en-US" dirty="0" smtClean="0"/>
              <a:t>防身術</a:t>
            </a:r>
            <a:endParaRPr lang="zh-TW" altLang="en-US" dirty="0"/>
          </a:p>
        </p:txBody>
      </p:sp>
      <p:pic>
        <p:nvPicPr>
          <p:cNvPr id="6" name="內容版面配置區 5" descr="Online Social Media Mouse · Free image on Pixabay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25" y="2847816"/>
            <a:ext cx="3911600" cy="2762567"/>
          </a:xfrm>
        </p:spPr>
      </p:pic>
      <p:sp>
        <p:nvSpPr>
          <p:cNvPr id="10" name="內容版面配置區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latin typeface="文鼎甜妞體P" panose="020B0602010101010101" pitchFamily="34" charset="-120"/>
                <a:ea typeface="文鼎甜妞體P" panose="020B0602010101010101" pitchFamily="34" charset="-120"/>
              </a:rPr>
              <a:t>個人資料要保密</a:t>
            </a:r>
          </a:p>
          <a:p>
            <a:r>
              <a:rPr lang="zh-TW" altLang="en-US" sz="3600" dirty="0">
                <a:latin typeface="文鼎甜妞體P" panose="020B0602010101010101" pitchFamily="34" charset="-120"/>
                <a:ea typeface="文鼎甜妞體P" panose="020B0602010101010101" pitchFamily="34" charset="-120"/>
              </a:rPr>
              <a:t>電腦不用要登出</a:t>
            </a:r>
          </a:p>
          <a:p>
            <a:r>
              <a:rPr lang="zh-TW" altLang="en-US" sz="3600" dirty="0">
                <a:latin typeface="文鼎甜妞體P" panose="020B0602010101010101" pitchFamily="34" charset="-120"/>
                <a:ea typeface="文鼎甜妞體P" panose="020B0602010101010101" pitchFamily="34" charset="-120"/>
              </a:rPr>
              <a:t>防毒軟體要更新</a:t>
            </a:r>
          </a:p>
          <a:p>
            <a:r>
              <a:rPr lang="zh-TW" altLang="en-US" sz="3600" dirty="0">
                <a:latin typeface="文鼎甜妞體P" panose="020B0602010101010101" pitchFamily="34" charset="-120"/>
                <a:ea typeface="文鼎甜妞體P" panose="020B0602010101010101" pitchFamily="34" charset="-120"/>
              </a:rPr>
              <a:t>智慧財產要尊重</a:t>
            </a:r>
          </a:p>
        </p:txBody>
      </p:sp>
    </p:spTree>
    <p:extLst>
      <p:ext uri="{BB962C8B-B14F-4D97-AF65-F5344CB8AC3E}">
        <p14:creationId xmlns:p14="http://schemas.microsoft.com/office/powerpoint/2010/main" val="32709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453129" y="639985"/>
            <a:ext cx="6377940" cy="1293028"/>
          </a:xfrm>
        </p:spPr>
        <p:txBody>
          <a:bodyPr/>
          <a:lstStyle/>
          <a:p>
            <a:r>
              <a:rPr lang="zh-TW" altLang="en-US" dirty="0"/>
              <a:t>資訊安全</a:t>
            </a:r>
            <a:r>
              <a:rPr lang="zh-TW" altLang="en-US" dirty="0" smtClean="0"/>
              <a:t>防身術</a:t>
            </a:r>
            <a:endParaRPr lang="zh-TW" altLang="en-US" dirty="0"/>
          </a:p>
        </p:txBody>
      </p:sp>
      <p:pic>
        <p:nvPicPr>
          <p:cNvPr id="5" name="內容版面配置區 4" descr="Online Mouse Web · Free image on Pixabay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25" y="3556794"/>
            <a:ext cx="3911600" cy="1344612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  <a:p>
            <a:r>
              <a:rPr lang="zh-TW" altLang="en-US" sz="3600" dirty="0">
                <a:latin typeface="文鼎甜妞體P" panose="020B0602010101010101" pitchFamily="34" charset="-120"/>
                <a:ea typeface="文鼎甜妞體P" panose="020B0602010101010101" pitchFamily="34" charset="-120"/>
              </a:rPr>
              <a:t>不當網站不瀏覽</a:t>
            </a:r>
          </a:p>
          <a:p>
            <a:r>
              <a:rPr lang="zh-TW" altLang="en-US" sz="3600" dirty="0">
                <a:latin typeface="文鼎甜妞體P" panose="020B0602010101010101" pitchFamily="34" charset="-120"/>
                <a:ea typeface="文鼎甜妞體P" panose="020B0602010101010101" pitchFamily="34" charset="-120"/>
              </a:rPr>
              <a:t>電子郵件要過濾</a:t>
            </a:r>
          </a:p>
          <a:p>
            <a:r>
              <a:rPr lang="zh-TW" altLang="en-US" sz="3600" dirty="0">
                <a:latin typeface="文鼎甜妞體P" panose="020B0602010101010101" pitchFamily="34" charset="-120"/>
                <a:ea typeface="文鼎甜妞體P" panose="020B0602010101010101" pitchFamily="34" charset="-120"/>
              </a:rPr>
              <a:t>可疑訊息需求證</a:t>
            </a:r>
          </a:p>
          <a:p>
            <a:r>
              <a:rPr lang="zh-TW" altLang="en-US" sz="3600" dirty="0">
                <a:latin typeface="文鼎甜妞體P" panose="020B0602010101010101" pitchFamily="34" charset="-120"/>
                <a:ea typeface="文鼎甜妞體P" panose="020B0602010101010101" pitchFamily="34" charset="-120"/>
              </a:rPr>
              <a:t>網路沉迷傷身心</a:t>
            </a:r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324" y="3116384"/>
            <a:ext cx="2523963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04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66794" y="1025629"/>
            <a:ext cx="6377940" cy="1293028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chemeClr val="accent4">
                    <a:lumMod val="75000"/>
                  </a:schemeClr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網路資料</a:t>
            </a:r>
            <a:r>
              <a:rPr lang="zh-TW" altLang="en-US" sz="4900" dirty="0">
                <a:solidFill>
                  <a:schemeClr val="accent4">
                    <a:lumMod val="75000"/>
                  </a:schemeClr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保護</a:t>
            </a:r>
            <a:r>
              <a:rPr lang="zh-TW" altLang="en-US" dirty="0">
                <a:solidFill>
                  <a:schemeClr val="accent4">
                    <a:lumMod val="75000"/>
                  </a:schemeClr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/>
            </a:r>
            <a:br>
              <a:rPr lang="zh-TW" altLang="en-US" dirty="0">
                <a:solidFill>
                  <a:schemeClr val="accent4">
                    <a:lumMod val="75000"/>
                  </a:schemeClr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</a:b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61845" y="2050869"/>
            <a:ext cx="7511447" cy="414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91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飛機雲">
  <a:themeElements>
    <a:clrScheme name="飛機雲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飛機雲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飛機雲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 佈景主題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TM04033937[[fn=飛機雲]]</Template>
  <TotalTime>57</TotalTime>
  <Words>45</Words>
  <Application>Microsoft Office PowerPoint</Application>
  <PresentationFormat>如螢幕大小 (4:3)</PresentationFormat>
  <Paragraphs>18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文鼎甜妞體P</vt:lpstr>
      <vt:lpstr>新細明體</vt:lpstr>
      <vt:lpstr>Arial</vt:lpstr>
      <vt:lpstr>Century Gothic</vt:lpstr>
      <vt:lpstr>飛機雲</vt:lpstr>
      <vt:lpstr>資訊安全防身術</vt:lpstr>
      <vt:lpstr>資訊安全防身術</vt:lpstr>
      <vt:lpstr>資訊安全防身術</vt:lpstr>
      <vt:lpstr>網路資料保護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9</cp:revision>
  <dcterms:created xsi:type="dcterms:W3CDTF">2019-09-17T01:28:19Z</dcterms:created>
  <dcterms:modified xsi:type="dcterms:W3CDTF">2019-10-01T01:30:37Z</dcterms:modified>
</cp:coreProperties>
</file>