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267" r:id="rId4"/>
    <p:sldId id="266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C"/>
    <a:srgbClr val="F0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3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10/1/2019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2019/10/1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220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08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03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186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089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63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707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10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8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1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5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5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3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pPr/>
              <a:t>2019/10/1</a:t>
            </a:fld>
            <a:endParaRPr lang="zh-T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7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7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zh-TW" altLang="en-US" smtClean="0"/>
              <a:t>2019/10/1</a:t>
            </a:fld>
            <a:endParaRPr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altLang="zh-TW" smtClean="0"/>
              <a:pPr/>
              <a:t>10/1/2019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505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 userDrawn="1">
          <p15:clr>
            <a:srgbClr val="F26B43"/>
          </p15:clr>
        </p15:guide>
        <p15:guide id="2" pos="30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76548" y="717369"/>
            <a:ext cx="9144002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資訊安全防身術</a:t>
            </a:r>
            <a:endParaRPr lang="zh-TW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240972" y="2259875"/>
            <a:ext cx="6472646" cy="7620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保護自己 尊重別人</a:t>
            </a:r>
            <a:endParaRPr lang="zh-TW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26" y="2889069"/>
            <a:ext cx="5306785" cy="38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9525" y="659870"/>
            <a:ext cx="6377940" cy="1293028"/>
          </a:xfrm>
        </p:spPr>
        <p:txBody>
          <a:bodyPr/>
          <a:lstStyle/>
          <a:p>
            <a:r>
              <a:rPr lang="zh-TW" altLang="en-US" dirty="0"/>
              <a:t>資訊安全防身術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Online Mouse Web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3556794"/>
            <a:ext cx="3911600" cy="13446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100" y="2194560"/>
            <a:ext cx="3907540" cy="4069080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6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Online Mouse Web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3556794"/>
            <a:ext cx="3911600" cy="13446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100" y="2194560"/>
            <a:ext cx="3907540" cy="4069080"/>
          </a:xfrm>
        </p:spPr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66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30006"/>
            <a:ext cx="8942250" cy="5937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網路資訊保護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01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66</TotalTime>
  <Words>44</Words>
  <Application>Microsoft Office PowerPoint</Application>
  <PresentationFormat>如螢幕大小 (4:3)</PresentationFormat>
  <Paragraphs>14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Century Gothic</vt:lpstr>
      <vt:lpstr>Corbel</vt:lpstr>
      <vt:lpstr>飛機雲</vt:lpstr>
      <vt:lpstr>資訊安全防身術</vt:lpstr>
      <vt:lpstr>資訊安全防身術 </vt:lpstr>
      <vt:lpstr>資訊安全防身術 </vt:lpstr>
      <vt:lpstr>網路資訊保護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keywords/>
  <cp:lastModifiedBy>Windows 使用者</cp:lastModifiedBy>
  <cp:revision>8</cp:revision>
  <dcterms:created xsi:type="dcterms:W3CDTF">2019-09-17T01:25:06Z</dcterms:created>
  <dcterms:modified xsi:type="dcterms:W3CDTF">2019-10-01T01:27:28Z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