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90" algn="l" rtl="0">
              <a:defRPr/>
            </a:lvl6pPr>
            <a:lvl7pPr marL="1406288" algn="l" rtl="0">
              <a:defRPr/>
            </a:lvl7pPr>
            <a:lvl8pPr marL="1612087" algn="l" rtl="0">
              <a:defRPr/>
            </a:lvl8pPr>
            <a:lvl9pPr marL="181788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4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4" y="2057403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4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7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90" algn="l" rtl="0">
              <a:defRPr sz="1200"/>
            </a:lvl6pPr>
            <a:lvl7pPr marL="1406288" algn="l" rtl="0">
              <a:defRPr sz="1200"/>
            </a:lvl7pPr>
            <a:lvl8pPr marL="1612087" algn="l" rtl="0">
              <a:defRPr sz="1200"/>
            </a:lvl8pPr>
            <a:lvl9pPr marL="181788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90" algn="l" rtl="0">
              <a:defRPr sz="1200"/>
            </a:lvl6pPr>
            <a:lvl7pPr marL="1406288" algn="l" rtl="0">
              <a:defRPr sz="1200"/>
            </a:lvl7pPr>
            <a:lvl8pPr marL="1612087" algn="l" rtl="0">
              <a:defRPr sz="1200"/>
            </a:lvl8pPr>
            <a:lvl9pPr marL="181788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7" indent="0" algn="l" rtl="0">
              <a:buNone/>
              <a:defRPr sz="1500" b="1"/>
            </a:lvl2pPr>
            <a:lvl3pPr marL="685994" indent="0" algn="l" rtl="0">
              <a:buNone/>
              <a:defRPr sz="1350" b="1"/>
            </a:lvl3pPr>
            <a:lvl4pPr marL="1028991" indent="0" algn="l" rtl="0">
              <a:buNone/>
              <a:defRPr sz="1200" b="1"/>
            </a:lvl4pPr>
            <a:lvl5pPr marL="1371989" indent="0" algn="l" rtl="0">
              <a:buNone/>
              <a:defRPr sz="1200" b="1"/>
            </a:lvl5pPr>
            <a:lvl6pPr marL="1714986" indent="0" algn="l" rtl="0">
              <a:buNone/>
              <a:defRPr sz="1200" b="1"/>
            </a:lvl6pPr>
            <a:lvl7pPr marL="2057983" indent="0" algn="l" rtl="0">
              <a:buNone/>
              <a:defRPr sz="1200" b="1"/>
            </a:lvl7pPr>
            <a:lvl8pPr marL="2400980" indent="0" algn="l" rtl="0">
              <a:buNone/>
              <a:defRPr sz="1200" b="1"/>
            </a:lvl8pPr>
            <a:lvl9pPr marL="2743977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60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90" algn="l" rtl="0">
              <a:defRPr sz="1200"/>
            </a:lvl6pPr>
            <a:lvl7pPr marL="1406288" algn="l" rtl="0">
              <a:defRPr sz="1200"/>
            </a:lvl7pPr>
            <a:lvl8pPr marL="1612087" algn="l" rtl="0">
              <a:defRPr sz="1200"/>
            </a:lvl8pPr>
            <a:lvl9pPr marL="181788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7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7" indent="0" algn="l" rtl="0">
              <a:buNone/>
              <a:defRPr sz="1500" b="1"/>
            </a:lvl2pPr>
            <a:lvl3pPr marL="685994" indent="0" algn="l" rtl="0">
              <a:buNone/>
              <a:defRPr sz="1350" b="1"/>
            </a:lvl3pPr>
            <a:lvl4pPr marL="1028991" indent="0" algn="l" rtl="0">
              <a:buNone/>
              <a:defRPr sz="1200" b="1"/>
            </a:lvl4pPr>
            <a:lvl5pPr marL="1371989" indent="0" algn="l" rtl="0">
              <a:buNone/>
              <a:defRPr sz="1200" b="1"/>
            </a:lvl5pPr>
            <a:lvl6pPr marL="1714986" indent="0" algn="l" rtl="0">
              <a:buNone/>
              <a:defRPr sz="1200" b="1"/>
            </a:lvl6pPr>
            <a:lvl7pPr marL="2057983" indent="0" algn="l" rtl="0">
              <a:buNone/>
              <a:defRPr sz="1200" b="1"/>
            </a:lvl7pPr>
            <a:lvl8pPr marL="2400980" indent="0" algn="l" rtl="0">
              <a:buNone/>
              <a:defRPr sz="1200" b="1"/>
            </a:lvl8pPr>
            <a:lvl9pPr marL="2743977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7" y="2516460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90" algn="l" rtl="0">
              <a:defRPr sz="1200"/>
            </a:lvl6pPr>
            <a:lvl7pPr marL="1406288" algn="l" rtl="0">
              <a:defRPr sz="1200"/>
            </a:lvl7pPr>
            <a:lvl8pPr marL="1612087" algn="l" rtl="0">
              <a:defRPr sz="1200"/>
            </a:lvl8pPr>
            <a:lvl9pPr marL="181788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7" indent="0" algn="l" rtl="0">
              <a:buNone/>
              <a:defRPr sz="900"/>
            </a:lvl2pPr>
            <a:lvl3pPr marL="685994" indent="0" algn="l" rtl="0">
              <a:buNone/>
              <a:defRPr sz="750"/>
            </a:lvl3pPr>
            <a:lvl4pPr marL="1028991" indent="0" algn="l" rtl="0">
              <a:buNone/>
              <a:defRPr sz="675"/>
            </a:lvl4pPr>
            <a:lvl5pPr marL="1371989" indent="0" algn="l" rtl="0">
              <a:buNone/>
              <a:defRPr sz="675"/>
            </a:lvl5pPr>
            <a:lvl6pPr marL="1714986" indent="0" algn="l" rtl="0">
              <a:buNone/>
              <a:defRPr sz="675"/>
            </a:lvl6pPr>
            <a:lvl7pPr marL="2057983" indent="0" algn="l" rtl="0">
              <a:buNone/>
              <a:defRPr sz="675"/>
            </a:lvl7pPr>
            <a:lvl8pPr marL="2400980" indent="0" algn="l" rtl="0">
              <a:buNone/>
              <a:defRPr sz="675"/>
            </a:lvl8pPr>
            <a:lvl9pPr marL="2743977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8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7" indent="0" algn="l" rtl="0">
              <a:buNone/>
              <a:defRPr sz="2101"/>
            </a:lvl2pPr>
            <a:lvl3pPr marL="685994" indent="0" algn="l" rtl="0">
              <a:buNone/>
              <a:defRPr sz="1800"/>
            </a:lvl3pPr>
            <a:lvl4pPr marL="1028991" indent="0" algn="l" rtl="0">
              <a:buNone/>
              <a:defRPr sz="1500"/>
            </a:lvl4pPr>
            <a:lvl5pPr marL="1371989" indent="0" algn="l" rtl="0">
              <a:buNone/>
              <a:defRPr sz="1500"/>
            </a:lvl5pPr>
            <a:lvl6pPr marL="1714986" indent="0" algn="l" rtl="0">
              <a:buNone/>
              <a:defRPr sz="1500"/>
            </a:lvl6pPr>
            <a:lvl7pPr marL="2057983" indent="0" algn="l" rtl="0">
              <a:buNone/>
              <a:defRPr sz="1500"/>
            </a:lvl7pPr>
            <a:lvl8pPr marL="2400980" indent="0" algn="l" rtl="0">
              <a:buNone/>
              <a:defRPr sz="1500"/>
            </a:lvl8pPr>
            <a:lvl9pPr marL="2743977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7" indent="0" algn="l" rtl="0">
              <a:buNone/>
              <a:defRPr sz="900"/>
            </a:lvl2pPr>
            <a:lvl3pPr marL="685994" indent="0" algn="l" rtl="0">
              <a:buNone/>
              <a:defRPr sz="750"/>
            </a:lvl3pPr>
            <a:lvl4pPr marL="1028991" indent="0" algn="l" rtl="0">
              <a:buNone/>
              <a:defRPr sz="675"/>
            </a:lvl4pPr>
            <a:lvl5pPr marL="1371989" indent="0" algn="l" rtl="0">
              <a:buNone/>
              <a:defRPr sz="675"/>
            </a:lvl5pPr>
            <a:lvl6pPr marL="1714986" indent="0" algn="l" rtl="0">
              <a:buNone/>
              <a:defRPr sz="675"/>
            </a:lvl6pPr>
            <a:lvl7pPr marL="2057983" indent="0" algn="l" rtl="0">
              <a:buNone/>
              <a:defRPr sz="675"/>
            </a:lvl7pPr>
            <a:lvl8pPr marL="2400980" indent="0" algn="l" rtl="0">
              <a:buNone/>
              <a:defRPr sz="675"/>
            </a:lvl8pPr>
            <a:lvl9pPr marL="2743977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5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94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6" indent="-171499" algn="l" defTabSz="685994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7" indent="-171499" algn="l" defTabSz="685994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94" indent="-171499" algn="l" defTabSz="685994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93" indent="-171499" algn="l" defTabSz="685994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92" indent="-171499" algn="l" defTabSz="685994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90" indent="-171499" algn="l" defTabSz="685994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88" indent="-171499" algn="l" defTabSz="685994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87" indent="-171499" algn="l" defTabSz="685994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85" indent="-171499" algn="l" defTabSz="685994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1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9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2633" y="-1886271"/>
            <a:ext cx="6345302" cy="3200400"/>
          </a:xfrm>
        </p:spPr>
        <p:txBody>
          <a:bodyPr rtlCol="0">
            <a:normAutofit/>
          </a:bodyPr>
          <a:lstStyle/>
          <a:p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3573016"/>
            <a:ext cx="6345302" cy="1371600"/>
          </a:xfrm>
        </p:spPr>
        <p:txBody>
          <a:bodyPr rtlCol="0"/>
          <a:lstStyle/>
          <a:p>
            <a:pPr rtl="0"/>
            <a:endParaRPr lang="zh-TW" altLang="en-US" dirty="0">
              <a:latin typeface="Salesforce Sans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2633" y="1398041"/>
            <a:ext cx="5724127" cy="830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保護自己 尊重別人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5799940" cy="41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全</a:t>
            </a:r>
            <a:r>
              <a:rPr lang="zh-TW" altLang="en-US" sz="72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</a:t>
            </a:r>
            <a:r>
              <a:rPr lang="zh-TW" altLang="en-US" sz="7200" dirty="0" smtClean="0">
                <a:solidFill>
                  <a:srgbClr val="FFC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  <a:endParaRPr lang="zh-TW" altLang="en-US" sz="7200" dirty="0">
              <a:solidFill>
                <a:srgbClr val="FFC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zh-TW" altLang="en-US" sz="3600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39377" indent="-742950">
              <a:buFont typeface="+mj-lt"/>
              <a:buAutoNum type="arabicPeriod"/>
            </a:pPr>
            <a:r>
              <a:rPr lang="zh-TW" altLang="en-US" sz="36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個人資料要保密</a:t>
            </a:r>
          </a:p>
          <a:p>
            <a:pPr marL="205798" lvl="1" indent="0">
              <a:buNone/>
            </a:pPr>
            <a:r>
              <a:rPr lang="en-US" altLang="zh-TW" sz="33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2.</a:t>
            </a:r>
            <a:r>
              <a:rPr lang="zh-TW" altLang="en-US" sz="33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電腦</a:t>
            </a:r>
            <a:r>
              <a:rPr lang="zh-TW" altLang="en-US" sz="33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不用要登出</a:t>
            </a: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0070C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3.</a:t>
            </a:r>
            <a:r>
              <a:rPr lang="zh-TW" altLang="en-US" sz="3600" dirty="0" smtClean="0">
                <a:solidFill>
                  <a:srgbClr val="0070C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防毒</a:t>
            </a:r>
            <a:r>
              <a:rPr lang="zh-TW" altLang="en-US" sz="3600" dirty="0">
                <a:solidFill>
                  <a:srgbClr val="0070C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軟體要更新</a:t>
            </a: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7030A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4.</a:t>
            </a:r>
            <a:r>
              <a:rPr lang="zh-TW" altLang="en-US" sz="3600" dirty="0" smtClean="0">
                <a:solidFill>
                  <a:srgbClr val="7030A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</a:t>
            </a:r>
            <a:r>
              <a:rPr lang="zh-TW" altLang="en-US" sz="3600" dirty="0">
                <a:solidFill>
                  <a:srgbClr val="7030A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財產要尊重</a:t>
            </a:r>
          </a:p>
          <a:p>
            <a:pPr marL="339327" indent="-3429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6" name="圖片 5" descr="Digital Media: A Traditional Perspective - AdHugg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1" y="2486025"/>
            <a:ext cx="36576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全資訊安</a:t>
            </a:r>
            <a:r>
              <a:rPr lang="zh-TW" altLang="en-US" sz="7200" dirty="0">
                <a:solidFill>
                  <a:srgbClr val="FFC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防身術</a:t>
            </a:r>
            <a:endParaRPr lang="zh-TW" altLang="en-US" sz="7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2040" y="1676399"/>
            <a:ext cx="3525930" cy="4495800"/>
          </a:xfrm>
        </p:spPr>
        <p:txBody>
          <a:bodyPr>
            <a:noAutofit/>
          </a:bodyPr>
          <a:lstStyle/>
          <a:p>
            <a:pPr marL="739377" indent="-742950"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7030A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不當網站不瀏覽</a:t>
            </a:r>
          </a:p>
          <a:p>
            <a:pPr marL="739377" indent="-742950">
              <a:buFont typeface="+mj-lt"/>
              <a:buAutoNum type="arabicPeriod"/>
            </a:pP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電子郵件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要過濾</a:t>
            </a:r>
          </a:p>
          <a:p>
            <a:pPr marL="205798" lvl="1" indent="0">
              <a:buNone/>
            </a:pPr>
            <a:r>
              <a:rPr lang="en-US" altLang="zh-TW" sz="3300" dirty="0" smtClean="0">
                <a:solidFill>
                  <a:srgbClr val="0070C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3.</a:t>
            </a:r>
            <a:r>
              <a:rPr lang="zh-TW" altLang="en-US" sz="3300" dirty="0" smtClean="0">
                <a:solidFill>
                  <a:srgbClr val="0070C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可疑訊息需求證</a:t>
            </a:r>
          </a:p>
          <a:p>
            <a:pPr marL="205798" lvl="1" indent="0">
              <a:buNone/>
            </a:pPr>
            <a:r>
              <a:rPr lang="en-US" altLang="zh-TW" sz="3300" dirty="0" smtClean="0">
                <a:solidFill>
                  <a:srgbClr val="00206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4.</a:t>
            </a:r>
            <a:r>
              <a:rPr lang="zh-TW" altLang="en-US" sz="3300" dirty="0" smtClean="0">
                <a:solidFill>
                  <a:srgbClr val="00206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網路</a:t>
            </a:r>
            <a:r>
              <a:rPr lang="zh-TW" altLang="en-US" sz="3300" dirty="0">
                <a:solidFill>
                  <a:srgbClr val="00206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沉迷傷身心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537838"/>
            <a:ext cx="3525837" cy="27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FF00"/>
                </a:solidFill>
              </a:rPr>
              <a:t>網路</a:t>
            </a:r>
            <a:r>
              <a:rPr lang="zh-TW" altLang="en-US" sz="8000" dirty="0">
                <a:solidFill>
                  <a:srgbClr val="7030A0"/>
                </a:solidFill>
              </a:rPr>
              <a:t>資料</a:t>
            </a:r>
            <a:r>
              <a:rPr lang="zh-TW" altLang="en-US" sz="8000" dirty="0">
                <a:solidFill>
                  <a:srgbClr val="002060"/>
                </a:solidFill>
              </a:rPr>
              <a:t>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7092" y="1772816"/>
            <a:ext cx="6550474" cy="36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873beb7-5857-4685-be1f-d57550cc96c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TM02900688[[fn=面向]]</Template>
  <TotalTime>68</TotalTime>
  <Words>59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7" baseType="lpstr">
      <vt:lpstr>Euphemia</vt:lpstr>
      <vt:lpstr>Salesforce Sans</vt:lpstr>
      <vt:lpstr>文鼎甜妞體P</vt:lpstr>
      <vt:lpstr>文鼎新潮ＰＯＰ體P</vt:lpstr>
      <vt:lpstr>文鼎新藝體</vt:lpstr>
      <vt:lpstr>文鼎顏楷</vt:lpstr>
      <vt:lpstr>文鼎疊圓體</vt:lpstr>
      <vt:lpstr>書法家中楷體</vt:lpstr>
      <vt:lpstr>清松手寫體1</vt:lpstr>
      <vt:lpstr>清松手寫體2</vt:lpstr>
      <vt:lpstr>微軟正黑體</vt:lpstr>
      <vt:lpstr>Arial</vt:lpstr>
      <vt:lpstr>沉靜 16X9</vt:lpstr>
      <vt:lpstr>資訊安全防身術</vt:lpstr>
      <vt:lpstr>全資訊安防身術</vt:lpstr>
      <vt:lpstr>全資訊安防身術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2019-09-17T01:22:19Z</dcterms:created>
  <dcterms:modified xsi:type="dcterms:W3CDTF">2019-10-01T01:26:13Z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