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8" r:id="rId6"/>
    <p:sldId id="269" r:id="rId7"/>
    <p:sldId id="270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09CDACC-844C-48E8-8A5A-360D55F8D03D}">
          <p14:sldIdLst>
            <p14:sldId id="265"/>
          </p14:sldIdLst>
        </p14:section>
        <p14:section name="未命名的章節" id="{BD9EB195-E31B-4869-ABA7-2BF7F1B197EF}">
          <p14:sldIdLst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4800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103440" y="764704"/>
            <a:ext cx="5040560" cy="1190870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資訊安全防身術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860032" y="2132856"/>
            <a:ext cx="3429892" cy="458688"/>
          </a:xfrm>
        </p:spPr>
        <p:txBody>
          <a:bodyPr rtlCol="0">
            <a:noAutofit/>
          </a:bodyPr>
          <a:lstStyle/>
          <a:p>
            <a:r>
              <a:rPr lang="zh-TW" altLang="en-US" sz="2800" dirty="0"/>
              <a:t>保護自己 尊重別人</a:t>
            </a:r>
            <a:endParaRPr 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27" y="3861048"/>
            <a:ext cx="4186127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570">
            <a:off x="1691680" y="2348880"/>
            <a:ext cx="2857500" cy="2514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sz="2800" dirty="0">
                <a:solidFill>
                  <a:srgbClr val="92DCDC"/>
                </a:solidFill>
              </a:rPr>
              <a:t>個人資料要保密</a:t>
            </a:r>
          </a:p>
          <a:p>
            <a:r>
              <a:rPr lang="zh-TW" altLang="en-US" sz="2800" dirty="0">
                <a:solidFill>
                  <a:srgbClr val="92DCDC"/>
                </a:solidFill>
              </a:rPr>
              <a:t>電腦不用要登出</a:t>
            </a:r>
          </a:p>
          <a:p>
            <a:r>
              <a:rPr lang="zh-TW" altLang="en-US" sz="2800" dirty="0">
                <a:solidFill>
                  <a:srgbClr val="92DCDC"/>
                </a:solidFill>
              </a:rPr>
              <a:t>防毒軟體要更新</a:t>
            </a:r>
          </a:p>
          <a:p>
            <a:r>
              <a:rPr lang="zh-TW" altLang="en-US" sz="2800" dirty="0">
                <a:solidFill>
                  <a:srgbClr val="92DCDC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8657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878">
            <a:off x="1691680" y="2348880"/>
            <a:ext cx="2857500" cy="2514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ilano LET" pitchFamily="2" charset="0"/>
              </a:rPr>
              <a:t>不當網站不瀏覽</a:t>
            </a:r>
          </a:p>
          <a:p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ilano LET" pitchFamily="2" charset="0"/>
              </a:rPr>
              <a:t>電子郵件要過濾</a:t>
            </a:r>
          </a:p>
          <a:p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ilano LET" pitchFamily="2" charset="0"/>
              </a:rPr>
              <a:t>可疑訊息需求證</a:t>
            </a:r>
          </a:p>
          <a:p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ilano LET" pitchFamily="2" charset="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9378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284213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網路資料保護</a:t>
            </a:r>
            <a:endParaRPr lang="zh-TW" alt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700808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purl.org/dc/dcmitype/"/>
    <ds:schemaRef ds:uri="a4f35948-e619-41b3-aa29-22878b09cfd2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63</TotalTime>
  <Words>45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Century Gothic</vt:lpstr>
      <vt:lpstr>Milano LET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2019-09-17T01:22:27Z</dcterms:created>
  <dcterms:modified xsi:type="dcterms:W3CDTF">2019-10-01T01:26:24Z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