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184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432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86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9543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9560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7539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093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9744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26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25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15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1081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010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572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0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657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8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549466B-6A2E-4F40-82EE-2DE1F944927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4A59877-4A45-46B9-9D61-F19AAFF2BF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5010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  <p:sldLayoutId id="214748378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3400" y="967860"/>
            <a:ext cx="6154713" cy="1645921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</a:t>
            </a:r>
            <a:r>
              <a:rPr lang="zh-TW" altLang="en-US" sz="7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</a:t>
            </a:r>
            <a:endParaRPr lang="zh-TW" altLang="en-US" sz="7200" dirty="0">
              <a:solidFill>
                <a:schemeClr val="accent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2916405"/>
            <a:ext cx="4954250" cy="1913466"/>
          </a:xfrm>
        </p:spPr>
        <p:txBody>
          <a:bodyPr>
            <a:normAutofit/>
          </a:bodyPr>
          <a:lstStyle/>
          <a:p>
            <a:r>
              <a:rPr lang="zh-TW" altLang="en-U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姓名：阿珉</a:t>
            </a:r>
            <a:endParaRPr lang="en-US" altLang="zh-TW" sz="32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愛喝：拿鐵咖啡</a:t>
            </a:r>
            <a:endParaRPr lang="en-US" altLang="zh-TW" sz="32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955" y="967860"/>
            <a:ext cx="3755461" cy="434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365072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2019-09-10T00:55:10Z</dcterms:created>
  <dcterms:modified xsi:type="dcterms:W3CDTF">2019-09-17T01:07:28Z</dcterms:modified>
</cp:coreProperties>
</file>