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488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1919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575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353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041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51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02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4214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603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12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660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558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62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37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261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672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514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83B5559-7C3B-46F6-BFF9-7D64F79CFC0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C5E2569-9A8A-4D12-8407-E1E06B41D0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4001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  <p:sldLayoutId id="2147483857" r:id="rId14"/>
    <p:sldLayoutId id="2147483858" r:id="rId15"/>
    <p:sldLayoutId id="2147483859" r:id="rId16"/>
    <p:sldLayoutId id="214748386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</a:rPr>
              <a:t>自我介紹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44536"/>
            <a:ext cx="6858000" cy="1613263"/>
          </a:xfrm>
        </p:spPr>
        <p:txBody>
          <a:bodyPr>
            <a:normAutofit lnSpcReduction="10000"/>
          </a:bodyPr>
          <a:lstStyle/>
          <a:p>
            <a:endParaRPr lang="en-US" altLang="zh-TW" dirty="0" smtClean="0"/>
          </a:p>
          <a:p>
            <a:r>
              <a:rPr lang="zh-TW" altLang="en-US" sz="2800" dirty="0" smtClean="0">
                <a:solidFill>
                  <a:srgbClr val="FFFF00"/>
                </a:solidFill>
                <a:latin typeface="文鼎注音窄字破音三" panose="020B0602010101010101" pitchFamily="33" charset="-120"/>
                <a:ea typeface="文鼎注音窄字破音三" panose="020B0602010101010101" pitchFamily="33" charset="-120"/>
              </a:rPr>
              <a:t>姓名</a:t>
            </a:r>
            <a:r>
              <a:rPr lang="en-US" altLang="zh-TW" sz="2800" dirty="0">
                <a:solidFill>
                  <a:srgbClr val="FFFF00"/>
                </a:solidFill>
                <a:latin typeface="文鼎注音窄字破音三" panose="020B0602010101010101" pitchFamily="33" charset="-120"/>
                <a:ea typeface="文鼎注音窄字破音三" panose="020B0602010101010101" pitchFamily="33" charset="-120"/>
              </a:rPr>
              <a:t>:</a:t>
            </a:r>
            <a:r>
              <a:rPr lang="zh-TW" altLang="en-US" sz="2800" dirty="0" smtClean="0">
                <a:solidFill>
                  <a:srgbClr val="FFFF00"/>
                </a:solidFill>
                <a:latin typeface="文鼎注音窄字破音三" panose="020B0602010101010101" pitchFamily="33" charset="-120"/>
                <a:ea typeface="文鼎注音窄字破音三" panose="020B0602010101010101" pitchFamily="33" charset="-120"/>
              </a:rPr>
              <a:t>欣芳</a:t>
            </a:r>
            <a:endParaRPr lang="en-US" altLang="zh-TW" sz="2800" dirty="0" smtClean="0">
              <a:solidFill>
                <a:srgbClr val="FFFF00"/>
              </a:solidFill>
              <a:latin typeface="文鼎注音窄字破音三" panose="020B0602010101010101" pitchFamily="33" charset="-120"/>
              <a:ea typeface="文鼎注音窄字破音三" panose="020B0602010101010101" pitchFamily="33" charset="-120"/>
            </a:endParaRPr>
          </a:p>
          <a:p>
            <a:r>
              <a:rPr lang="zh-TW" altLang="en-US" sz="3200" dirty="0" smtClean="0">
                <a:solidFill>
                  <a:srgbClr val="FFFF00"/>
                </a:solidFill>
              </a:rPr>
              <a:t>愛吃：香蕉</a:t>
            </a:r>
            <a:endParaRPr lang="en-US" altLang="zh-TW" sz="3200" dirty="0" smtClean="0">
              <a:solidFill>
                <a:srgbClr val="FFFF00"/>
              </a:solidFill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871" y="1854785"/>
            <a:ext cx="2736375" cy="3579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4332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47</TotalTime>
  <Words>9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文鼎注音窄字破音三</vt:lpstr>
      <vt:lpstr>微軟正黑體</vt:lpstr>
      <vt:lpstr>新細明體</vt:lpstr>
      <vt:lpstr>Arial</vt:lpstr>
      <vt:lpstr>Garamond</vt:lpstr>
      <vt:lpstr>有機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2019-09-10T00:58:12Z</dcterms:created>
  <dcterms:modified xsi:type="dcterms:W3CDTF">2019-09-17T01:12:30Z</dcterms:modified>
</cp:coreProperties>
</file>