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A0627BAB-311C-4D40-AC4B-1CE4FDB203A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BF81FDDE-91A4-4BBB-8B56-82DAE7D47F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8121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7BAB-311C-4D40-AC4B-1CE4FDB203A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FDDE-91A4-4BBB-8B56-82DAE7D47F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966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7BAB-311C-4D40-AC4B-1CE4FDB203A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FDDE-91A4-4BBB-8B56-82DAE7D47F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6513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7BAB-311C-4D40-AC4B-1CE4FDB203A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FDDE-91A4-4BBB-8B56-82DAE7D47F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51334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7BAB-311C-4D40-AC4B-1CE4FDB203A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FDDE-91A4-4BBB-8B56-82DAE7D47F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0038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7BAB-311C-4D40-AC4B-1CE4FDB203A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FDDE-91A4-4BBB-8B56-82DAE7D47F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29841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7BAB-311C-4D40-AC4B-1CE4FDB203A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FDDE-91A4-4BBB-8B56-82DAE7D47F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53165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7BAB-311C-4D40-AC4B-1CE4FDB203A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FDDE-91A4-4BBB-8B56-82DAE7D47F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84649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7BAB-311C-4D40-AC4B-1CE4FDB203A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FDDE-91A4-4BBB-8B56-82DAE7D47F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3285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7BAB-311C-4D40-AC4B-1CE4FDB203A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FDDE-91A4-4BBB-8B56-82DAE7D47F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5524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7BAB-311C-4D40-AC4B-1CE4FDB203A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FDDE-91A4-4BBB-8B56-82DAE7D47F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3004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7BAB-311C-4D40-AC4B-1CE4FDB203A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FDDE-91A4-4BBB-8B56-82DAE7D47F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0633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7BAB-311C-4D40-AC4B-1CE4FDB203A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FDDE-91A4-4BBB-8B56-82DAE7D47F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9214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7BAB-311C-4D40-AC4B-1CE4FDB203A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FDDE-91A4-4BBB-8B56-82DAE7D47F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4462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7BAB-311C-4D40-AC4B-1CE4FDB203A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FDDE-91A4-4BBB-8B56-82DAE7D47F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2723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7BAB-311C-4D40-AC4B-1CE4FDB203A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FDDE-91A4-4BBB-8B56-82DAE7D47F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880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27BAB-311C-4D40-AC4B-1CE4FDB203A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1FDDE-91A4-4BBB-8B56-82DAE7D47F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4471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0627BAB-311C-4D40-AC4B-1CE4FDB203A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F81FDDE-91A4-4BBB-8B56-82DAE7D47F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25598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  <p:sldLayoutId id="214748381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254034" y="2090057"/>
            <a:ext cx="5349241" cy="2204233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自我介紹</a:t>
            </a:r>
            <a:endParaRPr lang="zh-TW" altLang="en-US" sz="7200" dirty="0">
              <a:solidFill>
                <a:schemeClr val="tx2">
                  <a:lumMod val="60000"/>
                  <a:lumOff val="40000"/>
                </a:schemeClr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1554481" y="4411855"/>
            <a:ext cx="4140924" cy="1544807"/>
          </a:xfrm>
        </p:spPr>
        <p:txBody>
          <a:bodyPr>
            <a:normAutofit fontScale="92500" lnSpcReduction="10000"/>
          </a:bodyPr>
          <a:lstStyle/>
          <a:p>
            <a:endParaRPr lang="en-US" altLang="zh-TW" sz="2800" dirty="0" smtClean="0">
              <a:solidFill>
                <a:schemeClr val="accent2">
                  <a:lumMod val="60000"/>
                  <a:lumOff val="4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姓名：</a:t>
            </a:r>
            <a:r>
              <a:rPr lang="en-US" altLang="zh-TW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Abby</a:t>
            </a:r>
            <a:r>
              <a:rPr lang="zh-TW" altLang="en-US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沛軒</a:t>
            </a:r>
            <a:endParaRPr lang="en-US" altLang="zh-TW" sz="2800" dirty="0" smtClean="0">
              <a:solidFill>
                <a:schemeClr val="accent2">
                  <a:lumMod val="60000"/>
                  <a:lumOff val="4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星座：牡羊座</a:t>
            </a:r>
            <a:endParaRPr lang="en-US" altLang="zh-TW" sz="2800" dirty="0" smtClean="0">
              <a:solidFill>
                <a:schemeClr val="accent2">
                  <a:lumMod val="60000"/>
                  <a:lumOff val="4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endParaRPr lang="zh-TW" altLang="en-US" sz="2800" dirty="0">
              <a:solidFill>
                <a:schemeClr val="accent2">
                  <a:lumMod val="60000"/>
                  <a:lumOff val="4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981" y="1854925"/>
            <a:ext cx="3676555" cy="3878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6391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48</TotalTime>
  <Words>9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文鼎中特廣告體</vt:lpstr>
      <vt:lpstr>文鼎新潮ＰＯＰ體P</vt:lpstr>
      <vt:lpstr>新細明體</vt:lpstr>
      <vt:lpstr>Arial</vt:lpstr>
      <vt:lpstr>Calibri</vt:lpstr>
      <vt:lpstr>Calibri Light</vt:lpstr>
      <vt:lpstr>天體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2019-09-10T00:57:41Z</dcterms:created>
  <dcterms:modified xsi:type="dcterms:W3CDTF">2019-09-17T01:23:35Z</dcterms:modified>
</cp:coreProperties>
</file>