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64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803405"/>
            <a:ext cx="73152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3632201"/>
            <a:ext cx="73152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932170" y="4323845"/>
            <a:ext cx="2297429" cy="365125"/>
          </a:xfrm>
        </p:spPr>
        <p:txBody>
          <a:bodyPr/>
          <a:lstStyle/>
          <a:p>
            <a:fld id="{2B640C3D-CE47-4A9C-88E5-AF592A46AA16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914400" y="4323846"/>
            <a:ext cx="4880610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057900" y="1430867"/>
            <a:ext cx="2171700" cy="365125"/>
          </a:xfrm>
        </p:spPr>
        <p:txBody>
          <a:bodyPr/>
          <a:lstStyle/>
          <a:p>
            <a:fld id="{6BDF2705-06C0-44B5-9365-173363A366A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213490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55" y="4697361"/>
            <a:ext cx="7956482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94355" y="977035"/>
            <a:ext cx="7950260" cy="3406972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4360" y="5516716"/>
            <a:ext cx="7955280" cy="746924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640C3D-CE47-4A9C-88E5-AF592A46AA16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DF2705-06C0-44B5-9365-173363A366A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418936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753533"/>
            <a:ext cx="795528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649134"/>
            <a:ext cx="7772400" cy="1330852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2B640C3D-CE47-4A9C-88E5-AF592A46AA16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4360" y="381001"/>
            <a:ext cx="4830656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6BDF2705-06C0-44B5-9365-173363A366A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5357711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8351" y="753534"/>
            <a:ext cx="7613650" cy="2756234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977899" y="3509768"/>
            <a:ext cx="7194552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4174597"/>
            <a:ext cx="7778752" cy="821265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2B640C3D-CE47-4A9C-88E5-AF592A46AA16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4360" y="379438"/>
            <a:ext cx="4830656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6BDF2705-06C0-44B5-9365-173363A366AA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3" name="TextBox 12"/>
          <p:cNvSpPr txBox="1"/>
          <p:nvPr/>
        </p:nvSpPr>
        <p:spPr>
          <a:xfrm>
            <a:off x="231458" y="807720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146733" y="3021330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71228376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124702"/>
            <a:ext cx="7774782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792" y="3648316"/>
            <a:ext cx="7773608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562176" y="378884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2B640C3D-CE47-4A9C-88E5-AF592A46AA16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4360" y="378884"/>
            <a:ext cx="4830656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6BDF2705-06C0-44B5-9365-173363A366A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9550586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171701" y="762000"/>
            <a:ext cx="6377939" cy="1303867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594361" y="2202080"/>
            <a:ext cx="2560320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594360" y="2904564"/>
            <a:ext cx="2560320" cy="335907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02237" y="2201333"/>
            <a:ext cx="2560320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300781" y="2904068"/>
            <a:ext cx="2560320" cy="335957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89319" y="2192866"/>
            <a:ext cx="2560320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989320" y="2904564"/>
            <a:ext cx="2560320" cy="335907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640C3D-CE47-4A9C-88E5-AF592A46AA16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DF2705-06C0-44B5-9365-173363A366A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6985649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圖片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171702" y="762000"/>
            <a:ext cx="6381984" cy="12954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594360" y="4113340"/>
            <a:ext cx="2560320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594360" y="2331720"/>
            <a:ext cx="2560320" cy="15073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594360" y="4796103"/>
            <a:ext cx="2560320" cy="1467537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291873" y="4113340"/>
            <a:ext cx="2560320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291872" y="2331720"/>
            <a:ext cx="2560320" cy="1509862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290858" y="4796102"/>
            <a:ext cx="2560320" cy="1467537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93365" y="4113340"/>
            <a:ext cx="2560320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993364" y="2331721"/>
            <a:ext cx="2560320" cy="1508919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993272" y="4796100"/>
            <a:ext cx="2560320" cy="1467537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640C3D-CE47-4A9C-88E5-AF592A46AA16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DF2705-06C0-44B5-9365-173363A366A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2206882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94360" y="2194560"/>
            <a:ext cx="7955280" cy="4069080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640C3D-CE47-4A9C-88E5-AF592A46AA16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DF2705-06C0-44B5-9365-173363A366A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487333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06590" y="747183"/>
            <a:ext cx="1543050" cy="4248675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94360" y="746126"/>
            <a:ext cx="6278035" cy="4249732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2B640C3D-CE47-4A9C-88E5-AF592A46AA16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94360" y="381001"/>
            <a:ext cx="4830656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6BDF2705-06C0-44B5-9365-173363A366A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851657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640C3D-CE47-4A9C-88E5-AF592A46AA16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DF2705-06C0-44B5-9365-173363A366A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827358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753534"/>
            <a:ext cx="7955280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94360" y="3641726"/>
            <a:ext cx="7955281" cy="1354134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2B640C3D-CE47-4A9C-88E5-AF592A46AA16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94360" y="381001"/>
            <a:ext cx="4830656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3" cy="365125"/>
          </a:xfrm>
        </p:spPr>
        <p:txBody>
          <a:bodyPr/>
          <a:lstStyle/>
          <a:p>
            <a:fld id="{6BDF2705-06C0-44B5-9365-173363A366A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494179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94360" y="2194560"/>
            <a:ext cx="3910579" cy="4069080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2099" y="2194560"/>
            <a:ext cx="3907540" cy="4069080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640C3D-CE47-4A9C-88E5-AF592A46AA16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DF2705-06C0-44B5-9365-173363A366A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61626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71700" y="762000"/>
            <a:ext cx="6377940" cy="12954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1279" y="2183802"/>
            <a:ext cx="3683659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4359" y="3132667"/>
            <a:ext cx="3910579" cy="3130973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69018" y="2183802"/>
            <a:ext cx="368062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2098" y="3132667"/>
            <a:ext cx="3907541" cy="3130973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640C3D-CE47-4A9C-88E5-AF592A46AA16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DF2705-06C0-44B5-9365-173363A366A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56511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640C3D-CE47-4A9C-88E5-AF592A46AA16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DF2705-06C0-44B5-9365-173363A366A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130992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640C3D-CE47-4A9C-88E5-AF592A46AA16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DF2705-06C0-44B5-9365-173363A366A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445836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1524000"/>
            <a:ext cx="30861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746760"/>
            <a:ext cx="4663440" cy="5516880"/>
          </a:xfrm>
        </p:spPr>
        <p:txBody>
          <a:bodyPr anchor="ctr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4360" y="3124200"/>
            <a:ext cx="3086100" cy="313944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640C3D-CE47-4A9C-88E5-AF592A46AA16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DF2705-06C0-44B5-9365-173363A366A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507000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1524000"/>
            <a:ext cx="407573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77524" y="751242"/>
            <a:ext cx="3674234" cy="5512398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4360" y="3124200"/>
            <a:ext cx="4075730" cy="313944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640C3D-CE47-4A9C-88E5-AF592A46AA16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DF2705-06C0-44B5-9365-173363A366A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002025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2-HD-TOP.pn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1081088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171700" y="764373"/>
            <a:ext cx="637794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94360" y="2194560"/>
            <a:ext cx="7955280" cy="40690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12230" y="6356351"/>
            <a:ext cx="21374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640C3D-CE47-4A9C-88E5-AF592A46AA16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94360" y="6355846"/>
            <a:ext cx="56807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72250" y="381001"/>
            <a:ext cx="19773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DF2705-06C0-44B5-9365-173363A366A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946308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65" r:id="rId1"/>
    <p:sldLayoutId id="2147483866" r:id="rId2"/>
    <p:sldLayoutId id="2147483867" r:id="rId3"/>
    <p:sldLayoutId id="2147483868" r:id="rId4"/>
    <p:sldLayoutId id="2147483869" r:id="rId5"/>
    <p:sldLayoutId id="2147483870" r:id="rId6"/>
    <p:sldLayoutId id="2147483871" r:id="rId7"/>
    <p:sldLayoutId id="2147483872" r:id="rId8"/>
    <p:sldLayoutId id="2147483873" r:id="rId9"/>
    <p:sldLayoutId id="2147483874" r:id="rId10"/>
    <p:sldLayoutId id="2147483875" r:id="rId11"/>
    <p:sldLayoutId id="2147483876" r:id="rId12"/>
    <p:sldLayoutId id="2147483877" r:id="rId13"/>
    <p:sldLayoutId id="2147483878" r:id="rId14"/>
    <p:sldLayoutId id="2147483879" r:id="rId15"/>
    <p:sldLayoutId id="2147483880" r:id="rId16"/>
    <p:sldLayoutId id="2147483881" r:id="rId17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0" y="2090375"/>
            <a:ext cx="7315200" cy="1825096"/>
          </a:xfrm>
        </p:spPr>
        <p:txBody>
          <a:bodyPr>
            <a:normAutofit/>
          </a:bodyPr>
          <a:lstStyle/>
          <a:p>
            <a:r>
              <a:rPr lang="zh-TW" altLang="en-US" sz="4800" b="1" dirty="0" smtClean="0">
                <a:solidFill>
                  <a:srgbClr val="C00000"/>
                </a:solidFill>
                <a:latin typeface="文鼎顏楷" panose="020B0609010101010101" pitchFamily="49" charset="-120"/>
                <a:ea typeface="文鼎顏楷" panose="020B0609010101010101" pitchFamily="49" charset="-120"/>
              </a:rPr>
              <a:t>自</a:t>
            </a:r>
            <a:r>
              <a:rPr lang="zh-TW" altLang="en-US" sz="4800" b="1" dirty="0" smtClean="0">
                <a:solidFill>
                  <a:srgbClr val="FFC000"/>
                </a:solidFill>
                <a:latin typeface="文鼎顏楷" panose="020B0609010101010101" pitchFamily="49" charset="-120"/>
                <a:ea typeface="文鼎顏楷" panose="020B0609010101010101" pitchFamily="49" charset="-120"/>
              </a:rPr>
              <a:t>我</a:t>
            </a:r>
            <a:r>
              <a:rPr lang="zh-TW" altLang="en-US" sz="4800" b="1" dirty="0" smtClean="0">
                <a:solidFill>
                  <a:srgbClr val="00B050"/>
                </a:solidFill>
                <a:latin typeface="文鼎顏楷" panose="020B0609010101010101" pitchFamily="49" charset="-120"/>
                <a:ea typeface="文鼎顏楷" panose="020B0609010101010101" pitchFamily="49" charset="-120"/>
              </a:rPr>
              <a:t>介</a:t>
            </a:r>
            <a:r>
              <a:rPr lang="zh-TW" altLang="en-US" sz="4800" b="1" dirty="0" smtClean="0">
                <a:solidFill>
                  <a:srgbClr val="00B0F0"/>
                </a:solidFill>
                <a:latin typeface="文鼎顏楷" panose="020B0609010101010101" pitchFamily="49" charset="-120"/>
                <a:ea typeface="文鼎顏楷" panose="020B0609010101010101" pitchFamily="49" charset="-120"/>
              </a:rPr>
              <a:t>紹</a:t>
            </a:r>
            <a:endParaRPr lang="zh-TW" altLang="en-US" sz="4800" b="1" dirty="0">
              <a:solidFill>
                <a:srgbClr val="00B0F0"/>
              </a:solidFill>
              <a:latin typeface="文鼎顏楷" panose="020B0609010101010101" pitchFamily="49" charset="-120"/>
              <a:ea typeface="文鼎顏楷" panose="020B0609010101010101" pitchFamily="49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-13063" y="3902408"/>
            <a:ext cx="5714228" cy="2041193"/>
          </a:xfrm>
        </p:spPr>
        <p:txBody>
          <a:bodyPr/>
          <a:lstStyle/>
          <a:p>
            <a:r>
              <a:rPr lang="zh-TW" altLang="en-US" dirty="0" smtClean="0">
                <a:solidFill>
                  <a:srgbClr val="7030A0"/>
                </a:solidFill>
              </a:rPr>
              <a:t>姓名：</a:t>
            </a:r>
            <a:r>
              <a:rPr lang="en-US" altLang="zh-TW" dirty="0" err="1" smtClean="0">
                <a:solidFill>
                  <a:srgbClr val="7030A0"/>
                </a:solidFill>
              </a:rPr>
              <a:t>balla</a:t>
            </a:r>
            <a:r>
              <a:rPr lang="zh-TW" altLang="en-US" dirty="0" smtClean="0">
                <a:solidFill>
                  <a:srgbClr val="7030A0"/>
                </a:solidFill>
              </a:rPr>
              <a:t>   淳淳</a:t>
            </a:r>
            <a:endParaRPr lang="en-US" altLang="zh-TW" dirty="0" smtClean="0">
              <a:solidFill>
                <a:srgbClr val="7030A0"/>
              </a:solidFill>
            </a:endParaRPr>
          </a:p>
          <a:p>
            <a:r>
              <a:rPr lang="zh-TW" altLang="en-US" dirty="0" smtClean="0">
                <a:solidFill>
                  <a:srgbClr val="00B0F0"/>
                </a:solidFill>
              </a:rPr>
              <a:t>星座：牡羊座</a:t>
            </a:r>
            <a:endParaRPr lang="en-US" altLang="zh-TW" dirty="0" smtClean="0">
              <a:solidFill>
                <a:srgbClr val="00B0F0"/>
              </a:solidFill>
            </a:endParaRPr>
          </a:p>
          <a:p>
            <a:r>
              <a:rPr lang="zh-TW" altLang="en-US" dirty="0" smtClean="0">
                <a:solidFill>
                  <a:srgbClr val="002060"/>
                </a:solidFill>
              </a:rPr>
              <a:t>喜歡：角落生物</a:t>
            </a:r>
            <a:endParaRPr lang="en-US" altLang="zh-TW" dirty="0" smtClean="0">
              <a:solidFill>
                <a:srgbClr val="002060"/>
              </a:solidFill>
            </a:endParaRPr>
          </a:p>
          <a:p>
            <a:r>
              <a:rPr lang="zh-TW" altLang="en-US" dirty="0" smtClean="0"/>
              <a:t> </a:t>
            </a:r>
            <a:endParaRPr lang="en-US" altLang="zh-TW" dirty="0"/>
          </a:p>
        </p:txBody>
      </p:sp>
      <p:pic>
        <p:nvPicPr>
          <p:cNvPr id="15" name="圖片 1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85063" y="274320"/>
            <a:ext cx="4251099" cy="45981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9919191"/>
      </p:ext>
    </p:extLst>
  </p:cSld>
  <p:clrMapOvr>
    <a:masterClrMapping/>
  </p:clrMapOvr>
</p:sld>
</file>

<file path=ppt/theme/theme1.xml><?xml version="1.0" encoding="utf-8"?>
<a:theme xmlns:a="http://schemas.openxmlformats.org/drawingml/2006/main" name="飛機雲">
  <a:themeElements>
    <a:clrScheme name="飛機雲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E5224E"/>
      </a:accent1>
      <a:accent2>
        <a:srgbClr val="9D074E"/>
      </a:accent2>
      <a:accent3>
        <a:srgbClr val="7F2294"/>
      </a:accent3>
      <a:accent4>
        <a:srgbClr val="8D65EA"/>
      </a:accent4>
      <a:accent5>
        <a:srgbClr val="588FE2"/>
      </a:accent5>
      <a:accent6>
        <a:srgbClr val="127CA4"/>
      </a:accent6>
      <a:hlink>
        <a:srgbClr val="FB4AB6"/>
      </a:hlink>
      <a:folHlink>
        <a:srgbClr val="F98FE9"/>
      </a:folHlink>
    </a:clrScheme>
    <a:fontScheme name="飛機雲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飛機雲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6DB8EB18-3657-4051-A897-2ED38832359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TM04033937[[fn=飛機雲]]</Template>
  <TotalTime>54</TotalTime>
  <Words>14</Words>
  <Application>Microsoft Office PowerPoint</Application>
  <PresentationFormat>如螢幕大小 (4:3)</PresentationFormat>
  <Paragraphs>5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文鼎顏楷</vt:lpstr>
      <vt:lpstr>新細明體</vt:lpstr>
      <vt:lpstr>Arial</vt:lpstr>
      <vt:lpstr>Century Gothic</vt:lpstr>
      <vt:lpstr>飛機雲</vt:lpstr>
      <vt:lpstr>自我介紹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自我介紹</dc:title>
  <dc:creator>Windows 使用者</dc:creator>
  <cp:lastModifiedBy>Windows 使用者</cp:lastModifiedBy>
  <cp:revision>8</cp:revision>
  <dcterms:created xsi:type="dcterms:W3CDTF">2019-09-10T00:57:32Z</dcterms:created>
  <dcterms:modified xsi:type="dcterms:W3CDTF">2019-09-17T01:22:31Z</dcterms:modified>
</cp:coreProperties>
</file>