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74976EFF-E0C9-4C08-8142-3DC336AE394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99FF39E9-5ADA-45E6-BF6E-03CB300905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2028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6EFF-E0C9-4C08-8142-3DC336AE394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9E9-5ADA-45E6-BF6E-03CB300905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328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6EFF-E0C9-4C08-8142-3DC336AE394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9E9-5ADA-45E6-BF6E-03CB300905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0960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6EFF-E0C9-4C08-8142-3DC336AE394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9E9-5ADA-45E6-BF6E-03CB300905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46946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6EFF-E0C9-4C08-8142-3DC336AE394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9E9-5ADA-45E6-BF6E-03CB300905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5203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6EFF-E0C9-4C08-8142-3DC336AE394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9E9-5ADA-45E6-BF6E-03CB300905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3896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6EFF-E0C9-4C08-8142-3DC336AE394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9E9-5ADA-45E6-BF6E-03CB300905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46739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6EFF-E0C9-4C08-8142-3DC336AE394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9E9-5ADA-45E6-BF6E-03CB300905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0386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6EFF-E0C9-4C08-8142-3DC336AE394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9E9-5ADA-45E6-BF6E-03CB300905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7883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6EFF-E0C9-4C08-8142-3DC336AE394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9E9-5ADA-45E6-BF6E-03CB300905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8339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6EFF-E0C9-4C08-8142-3DC336AE394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9E9-5ADA-45E6-BF6E-03CB300905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1775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6EFF-E0C9-4C08-8142-3DC336AE394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9E9-5ADA-45E6-BF6E-03CB300905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8368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6EFF-E0C9-4C08-8142-3DC336AE394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9E9-5ADA-45E6-BF6E-03CB300905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707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6EFF-E0C9-4C08-8142-3DC336AE394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9E9-5ADA-45E6-BF6E-03CB300905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6572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6EFF-E0C9-4C08-8142-3DC336AE394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9E9-5ADA-45E6-BF6E-03CB300905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6477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6EFF-E0C9-4C08-8142-3DC336AE394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9E9-5ADA-45E6-BF6E-03CB300905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5837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6EFF-E0C9-4C08-8142-3DC336AE394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9E9-5ADA-45E6-BF6E-03CB300905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0832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4976EFF-E0C9-4C08-8142-3DC336AE394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9FF39E9-5ADA-45E6-BF6E-03CB300905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50720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109733" y="0"/>
            <a:ext cx="5714228" cy="2421464"/>
          </a:xfrm>
        </p:spPr>
        <p:txBody>
          <a:bodyPr>
            <a:normAutofit/>
          </a:bodyPr>
          <a:lstStyle/>
          <a:p>
            <a:r>
              <a:rPr lang="zh-TW" altLang="en-US" sz="88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自我介紹</a:t>
            </a:r>
            <a:endParaRPr lang="zh-TW" altLang="en-US" sz="8800" dirty="0">
              <a:solidFill>
                <a:schemeClr val="accent6">
                  <a:lumMod val="60000"/>
                  <a:lumOff val="4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429772" y="2860766"/>
            <a:ext cx="5714228" cy="1619794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17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姓名：</a:t>
            </a:r>
            <a:r>
              <a:rPr lang="en-US" altLang="zh-TW" sz="17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Ariel</a:t>
            </a:r>
            <a:r>
              <a:rPr lang="zh-TW" altLang="en-US" sz="17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  亮亮</a:t>
            </a:r>
            <a:endParaRPr lang="en-US" altLang="zh-TW" sz="17600" dirty="0">
              <a:solidFill>
                <a:schemeClr val="accent1">
                  <a:lumMod val="60000"/>
                  <a:lumOff val="4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r>
              <a:rPr lang="zh-TW" altLang="en-US" sz="1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星座：牡羊座</a:t>
            </a:r>
            <a:endParaRPr lang="en-US" altLang="zh-TW" sz="14400" dirty="0" smtClean="0">
              <a:solidFill>
                <a:schemeClr val="accent2">
                  <a:lumMod val="60000"/>
                  <a:lumOff val="4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r>
              <a:rPr lang="zh-TW" altLang="en-US" sz="144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喜歡：角落生</a:t>
            </a:r>
            <a:r>
              <a:rPr lang="zh-TW" altLang="en-US" sz="14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物</a:t>
            </a:r>
            <a:endParaRPr lang="en-US" altLang="zh-TW" sz="14400" dirty="0" smtClean="0">
              <a:solidFill>
                <a:schemeClr val="accent4">
                  <a:lumMod val="60000"/>
                  <a:lumOff val="4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endParaRPr lang="zh-TW" altLang="en-US" sz="35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39" y="1920923"/>
            <a:ext cx="4133446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1660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48</TotalTime>
  <Words>13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文鼎中特圓</vt:lpstr>
      <vt:lpstr>新細明體</vt:lpstr>
      <vt:lpstr>Arial</vt:lpstr>
      <vt:lpstr>Calibri</vt:lpstr>
      <vt:lpstr>Calibri Light</vt:lpstr>
      <vt:lpstr>天體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2019-09-10T00:57:29Z</dcterms:created>
  <dcterms:modified xsi:type="dcterms:W3CDTF">2019-09-17T01:11:05Z</dcterms:modified>
</cp:coreProperties>
</file>