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08E3298-DEAE-4244-8101-58396BE2CAC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FEB43AC-0A0B-4603-BAF5-7A6E584529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13545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3298-DEAE-4244-8101-58396BE2CAC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43AC-0A0B-4603-BAF5-7A6E584529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986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3298-DEAE-4244-8101-58396BE2CAC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43AC-0A0B-4603-BAF5-7A6E584529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6381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3298-DEAE-4244-8101-58396BE2CAC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43AC-0A0B-4603-BAF5-7A6E584529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719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3298-DEAE-4244-8101-58396BE2CAC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43AC-0A0B-4603-BAF5-7A6E584529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0474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3298-DEAE-4244-8101-58396BE2CAC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43AC-0A0B-4603-BAF5-7A6E584529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4385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3298-DEAE-4244-8101-58396BE2CAC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43AC-0A0B-4603-BAF5-7A6E584529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2414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3298-DEAE-4244-8101-58396BE2CAC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43AC-0A0B-4603-BAF5-7A6E584529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26801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3298-DEAE-4244-8101-58396BE2CAC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43AC-0A0B-4603-BAF5-7A6E584529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0275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3298-DEAE-4244-8101-58396BE2CAC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43AC-0A0B-4603-BAF5-7A6E584529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4672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3298-DEAE-4244-8101-58396BE2CAC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43AC-0A0B-4603-BAF5-7A6E584529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8207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3298-DEAE-4244-8101-58396BE2CAC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43AC-0A0B-4603-BAF5-7A6E584529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9590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3298-DEAE-4244-8101-58396BE2CAC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43AC-0A0B-4603-BAF5-7A6E584529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2843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3298-DEAE-4244-8101-58396BE2CAC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43AC-0A0B-4603-BAF5-7A6E584529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5152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3298-DEAE-4244-8101-58396BE2CAC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43AC-0A0B-4603-BAF5-7A6E584529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2338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3298-DEAE-4244-8101-58396BE2CAC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43AC-0A0B-4603-BAF5-7A6E584529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844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3298-DEAE-4244-8101-58396BE2CAC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43AC-0A0B-4603-BAF5-7A6E584529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9778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08E3298-DEAE-4244-8101-58396BE2CAC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FEB43AC-0A0B-4603-BAF5-7A6E584529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87899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flipH="1">
            <a:off x="653142" y="2090057"/>
            <a:ext cx="824313" cy="2116182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 </a:t>
            </a:r>
            <a:r>
              <a:rPr lang="zh-TW" altLang="en-US" sz="6700" dirty="0" smtClean="0">
                <a:solidFill>
                  <a:srgbClr val="00B0F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秘密檔案</a:t>
            </a:r>
            <a:endParaRPr lang="zh-TW" altLang="en-US" sz="6700" dirty="0">
              <a:solidFill>
                <a:srgbClr val="00B0F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659101" y="2909960"/>
            <a:ext cx="6681180" cy="1465901"/>
          </a:xfrm>
        </p:spPr>
        <p:txBody>
          <a:bodyPr>
            <a:noAutofit/>
          </a:bodyPr>
          <a:lstStyle/>
          <a:p>
            <a:r>
              <a:rPr lang="zh-TW" altLang="en-US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 姓名</a:t>
            </a:r>
            <a:r>
              <a:rPr lang="zh-TW" altLang="en-US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： </a:t>
            </a:r>
            <a:r>
              <a:rPr lang="en-US" altLang="zh-TW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Mia</a:t>
            </a:r>
            <a:r>
              <a:rPr lang="zh-TW" altLang="en-US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 </a:t>
            </a:r>
            <a:r>
              <a:rPr lang="zh-TW" altLang="en-US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玹玹</a:t>
            </a:r>
            <a:endParaRPr lang="en-US" altLang="zh-TW" sz="3200" b="1" dirty="0" smtClean="0">
              <a:solidFill>
                <a:schemeClr val="accent6">
                  <a:lumMod val="20000"/>
                  <a:lumOff val="8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sz="32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星座：巨蠍</a:t>
            </a:r>
            <a:endParaRPr lang="en-US" altLang="zh-TW" sz="3200" b="1" dirty="0" smtClean="0">
              <a:solidFill>
                <a:schemeClr val="bg2">
                  <a:lumMod val="40000"/>
                  <a:lumOff val="60000"/>
                </a:schemeClr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  <a:p>
            <a:r>
              <a:rPr lang="zh-TW" altLang="en-US" sz="3200" b="1" dirty="0" smtClean="0">
                <a:solidFill>
                  <a:srgbClr val="FFC00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 喜歡：角落 生物</a:t>
            </a:r>
            <a:endParaRPr lang="en-US" altLang="zh-TW" sz="3200" b="1" dirty="0" smtClean="0">
              <a:solidFill>
                <a:srgbClr val="FFC000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8828" y="1478644"/>
            <a:ext cx="2883658" cy="432853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7979" y="1698552"/>
            <a:ext cx="3603144" cy="4107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7094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45</TotalTime>
  <Words>18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文鼎中特圓</vt:lpstr>
      <vt:lpstr>文鼎超圓</vt:lpstr>
      <vt:lpstr>新細明體</vt:lpstr>
      <vt:lpstr>Arial</vt:lpstr>
      <vt:lpstr>Calibri</vt:lpstr>
      <vt:lpstr>Calibri Light</vt:lpstr>
      <vt:lpstr>天體</vt:lpstr>
      <vt:lpstr> 秘密檔案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秘密檔案</dc:title>
  <dc:creator>Windows 使用者</dc:creator>
  <cp:lastModifiedBy>Windows 使用者</cp:lastModifiedBy>
  <cp:revision>7</cp:revision>
  <dcterms:created xsi:type="dcterms:W3CDTF">2019-09-10T01:11:36Z</dcterms:created>
  <dcterms:modified xsi:type="dcterms:W3CDTF">2019-09-17T01:21:56Z</dcterms:modified>
</cp:coreProperties>
</file>