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034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81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8078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82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73207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313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90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01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148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0257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410E9D-7E9D-4FD7-8B53-29FB75E76A8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6D1AEB-01E0-4342-A93D-311CC6D19F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64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17885" y="1660189"/>
            <a:ext cx="6801440" cy="25908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自我介紹</a:t>
            </a:r>
            <a:endParaRPr lang="zh-TW" altLang="en-US" dirty="0">
              <a:solidFill>
                <a:schemeClr val="tx2">
                  <a:lumMod val="40000"/>
                  <a:lumOff val="60000"/>
                </a:schemeClr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319581" y="3487783"/>
            <a:ext cx="6803136" cy="1030993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姓名：葳葳</a:t>
            </a:r>
            <a:endParaRPr lang="en-US" altLang="zh-TW" sz="28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2800" dirty="0" smtClean="0">
                <a:solidFill>
                  <a:schemeClr val="accent6">
                    <a:lumMod val="75000"/>
                  </a:schemeClr>
                </a:solidFill>
              </a:rPr>
              <a:t>愛吃：哈密瓜</a:t>
            </a:r>
            <a:endParaRPr lang="en-US" altLang="zh-TW" sz="2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273" y="1528355"/>
            <a:ext cx="3341195" cy="391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62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39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文鼎特圓</vt:lpstr>
      <vt:lpstr>新細明體</vt:lpstr>
      <vt:lpstr>Century Gothic</vt:lpstr>
      <vt:lpstr>Garamond</vt:lpstr>
      <vt:lpstr>肥皂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自ㄨㄛ</dc:title>
  <dc:creator>Windows 使用者</dc:creator>
  <cp:lastModifiedBy>Windows 使用者</cp:lastModifiedBy>
  <cp:revision>5</cp:revision>
  <dcterms:created xsi:type="dcterms:W3CDTF">2019-09-10T00:57:43Z</dcterms:created>
  <dcterms:modified xsi:type="dcterms:W3CDTF">2019-09-17T01:09:44Z</dcterms:modified>
</cp:coreProperties>
</file>