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F53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9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01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43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42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6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41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73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20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92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03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4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507A91-5E65-4A5E-A6DC-AA80A54B967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CB962ED4-A177-4A8D-94A1-53E629E32D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67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6689" y="-739357"/>
            <a:ext cx="7315200" cy="325526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紹</a:t>
            </a:r>
            <a:endParaRPr lang="zh-TW" altLang="en-US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43261" y="3716658"/>
            <a:ext cx="7315200" cy="9144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53DD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姓名：彤彤</a:t>
            </a:r>
            <a:endParaRPr lang="en-US" altLang="zh-TW" dirty="0">
              <a:solidFill>
                <a:srgbClr val="F53DD2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F53DD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愛喝：氣水</a:t>
            </a:r>
            <a:endParaRPr lang="zh-TW" altLang="en-US" dirty="0">
              <a:solidFill>
                <a:srgbClr val="F53DD2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290" y="1123406"/>
            <a:ext cx="3657599" cy="461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742248"/>
      </p:ext>
    </p:extLst>
  </p:cSld>
  <p:clrMapOvr>
    <a:masterClrMapping/>
  </p:clrMapOvr>
</p:sld>
</file>

<file path=ppt/theme/theme1.xml><?xml version="1.0" encoding="utf-8"?>
<a:theme xmlns:a="http://schemas.openxmlformats.org/drawingml/2006/main" name="框架">
  <a:themeElements>
    <a:clrScheme name="框架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框架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框架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TM03457475[[fn=框架]]</Template>
  <TotalTime>27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微軟正黑體</vt:lpstr>
      <vt:lpstr>Corbel</vt:lpstr>
      <vt:lpstr>Wingdings 2</vt:lpstr>
      <vt:lpstr>框架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2019-09-10T01:09:34Z</dcterms:created>
  <dcterms:modified xsi:type="dcterms:W3CDTF">2019-09-17T01:09:34Z</dcterms:modified>
</cp:coreProperties>
</file>