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2339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631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09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2369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3793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4348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74039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494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97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847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80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653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74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12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09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70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9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67DAA0-A889-42E2-9359-9B2B13370DE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9852ABD-B561-408F-8D2C-82CBE112E7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667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26720" y="611780"/>
            <a:ext cx="6154713" cy="312420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n-ea"/>
                <a:ea typeface="+mn-ea"/>
                <a:cs typeface="Microsoft Tai Le" panose="020B0502040204020203" pitchFamily="34" charset="0"/>
              </a:rPr>
              <a:t>自我介紹</a:t>
            </a:r>
            <a:endParaRPr lang="zh-TW" altLang="en-US" dirty="0">
              <a:solidFill>
                <a:schemeClr val="bg1">
                  <a:lumMod val="95000"/>
                  <a:lumOff val="5000"/>
                </a:schemeClr>
              </a:solidFill>
              <a:latin typeface="+mn-ea"/>
              <a:ea typeface="+mn-ea"/>
              <a:cs typeface="Microsoft Tai Le" panose="020B0502040204020203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打</a:t>
            </a:r>
            <a:r>
              <a:rPr lang="zh-TW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姓名：</a:t>
            </a:r>
            <a:r>
              <a:rPr lang="en-US" altLang="zh-TW" dirty="0">
                <a:solidFill>
                  <a:schemeClr val="bg1">
                    <a:lumMod val="95000"/>
                    <a:lumOff val="5000"/>
                  </a:schemeClr>
                </a:solidFill>
              </a:rPr>
              <a:t>Sherry</a:t>
            </a:r>
          </a:p>
          <a:p>
            <a:r>
              <a:rPr lang="zh-TW" alt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星座：</a:t>
            </a:r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水瓶座</a:t>
            </a:r>
            <a:endParaRPr lang="en-US" altLang="zh-TW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興趣：打桌球</a:t>
            </a:r>
            <a:endParaRPr lang="en-US" altLang="zh-TW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497" y="478162"/>
            <a:ext cx="3127519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592752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Century Gothic</vt:lpstr>
      <vt:lpstr>Microsoft Tai Le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2019-09-10T00:59:32Z</dcterms:created>
  <dcterms:modified xsi:type="dcterms:W3CDTF">2019-09-17T01:13:09Z</dcterms:modified>
</cp:coreProperties>
</file>