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38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379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4496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916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7882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445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874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329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463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652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9472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037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9134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602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999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576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3D12F-4B2D-400E-B7A6-E075E0BC1477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D28D29E-7F08-428D-B085-F46D394018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1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+mj-ea"/>
              </a:rPr>
              <a:t>自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j-ea"/>
              </a:rPr>
              <a:t>我</a:t>
            </a:r>
            <a:r>
              <a:rPr lang="zh-TW" altLang="en-US" dirty="0" smtClean="0">
                <a:solidFill>
                  <a:srgbClr val="0070C0"/>
                </a:solidFill>
                <a:latin typeface="+mj-ea"/>
              </a:rPr>
              <a:t>介</a:t>
            </a:r>
            <a:r>
              <a:rPr lang="zh-TW" altLang="en-US" dirty="0" smtClean="0">
                <a:latin typeface="+mj-ea"/>
              </a:rPr>
              <a:t>紹</a:t>
            </a:r>
            <a:endParaRPr lang="zh-TW" altLang="en-US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TW" altLang="en-US" sz="3000" dirty="0" smtClean="0"/>
              <a:t>姓名：</a:t>
            </a:r>
            <a:r>
              <a:rPr lang="en-US" altLang="zh-TW" sz="3000" dirty="0" err="1" smtClean="0"/>
              <a:t>vivixu</a:t>
            </a:r>
            <a:endParaRPr lang="en-US" altLang="zh-TW" sz="3000" dirty="0" smtClean="0"/>
          </a:p>
          <a:p>
            <a:r>
              <a:rPr lang="zh-TW" altLang="en-US" sz="2800" dirty="0" smtClean="0"/>
              <a:t>星座：射手座</a:t>
            </a:r>
            <a:endParaRPr lang="en-US" altLang="zh-TW" sz="2800" dirty="0" smtClean="0"/>
          </a:p>
          <a:p>
            <a:r>
              <a:rPr lang="zh-TW" altLang="en-US" sz="3100" dirty="0" smtClean="0"/>
              <a:t>生日：</a:t>
            </a:r>
            <a:r>
              <a:rPr lang="en-US" altLang="zh-TW" sz="3100" dirty="0" smtClean="0"/>
              <a:t>12/1</a:t>
            </a:r>
            <a:r>
              <a:rPr lang="en-US" altLang="zh-TW" sz="3100" dirty="0"/>
              <a:t>5</a:t>
            </a:r>
            <a:endParaRPr lang="zh-TW" altLang="en-US" sz="31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725" y="3691317"/>
            <a:ext cx="2181498" cy="271824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171" y="836023"/>
            <a:ext cx="2448373" cy="256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43359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</TotalTime>
  <Words>10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5</cp:revision>
  <dcterms:created xsi:type="dcterms:W3CDTF">2019-09-10T00:58:52Z</dcterms:created>
  <dcterms:modified xsi:type="dcterms:W3CDTF">2019-09-17T01:11:56Z</dcterms:modified>
</cp:coreProperties>
</file>