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3004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941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16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544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1296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7993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39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565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2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385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63916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0F87FAC-9CF9-4308-B402-65EC718C318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46F5092-909F-48D4-8888-A4CC7E2D87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981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71281" y="2468879"/>
            <a:ext cx="6801440" cy="91440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</a:rPr>
              <a:t>的</a:t>
            </a:r>
            <a:r>
              <a:rPr lang="zh-TW" altLang="en-US" dirty="0" smtClean="0">
                <a:solidFill>
                  <a:srgbClr val="FFFF00"/>
                </a:solidFill>
              </a:rPr>
              <a:t>個</a:t>
            </a:r>
            <a:r>
              <a:rPr lang="zh-TW" altLang="en-US" dirty="0" smtClean="0">
                <a:solidFill>
                  <a:srgbClr val="92D050"/>
                </a:solidFill>
              </a:rPr>
              <a:t>人</a:t>
            </a:r>
            <a:r>
              <a:rPr lang="zh-TW" altLang="en-US" dirty="0" smtClean="0">
                <a:solidFill>
                  <a:srgbClr val="00B0F0"/>
                </a:solidFill>
              </a:rPr>
              <a:t>小</a:t>
            </a:r>
            <a:r>
              <a:rPr lang="zh-TW" altLang="en-US" dirty="0" smtClean="0">
                <a:solidFill>
                  <a:srgbClr val="0070C0"/>
                </a:solidFill>
              </a:rPr>
              <a:t>檔</a:t>
            </a:r>
            <a:r>
              <a:rPr lang="zh-TW" altLang="en-US" dirty="0" smtClean="0">
                <a:solidFill>
                  <a:srgbClr val="7030A0"/>
                </a:solidFill>
              </a:rPr>
              <a:t>案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88156" y="3565043"/>
            <a:ext cx="6803136" cy="502920"/>
          </a:xfrm>
        </p:spPr>
        <p:txBody>
          <a:bodyPr>
            <a:noAutofit/>
          </a:bodyPr>
          <a:lstStyle/>
          <a:p>
            <a:r>
              <a:rPr lang="zh-TW" altLang="en-US" sz="2000" dirty="0" smtClean="0">
                <a:solidFill>
                  <a:schemeClr val="accent3">
                    <a:lumMod val="75000"/>
                  </a:schemeClr>
                </a:solidFill>
              </a:rPr>
              <a:t>姓名：</a:t>
            </a:r>
            <a:r>
              <a:rPr lang="en-US" altLang="zh-TW" sz="2000" dirty="0" smtClean="0">
                <a:solidFill>
                  <a:schemeClr val="accent3">
                    <a:lumMod val="75000"/>
                  </a:schemeClr>
                </a:solidFill>
              </a:rPr>
              <a:t>Hannah</a:t>
            </a:r>
          </a:p>
          <a:p>
            <a:r>
              <a:rPr lang="zh-TW" altLang="en-US" sz="2000" dirty="0" smtClean="0">
                <a:solidFill>
                  <a:schemeClr val="bg2">
                    <a:lumMod val="50000"/>
                  </a:schemeClr>
                </a:solidFill>
              </a:rPr>
              <a:t>星座：天蠍座</a:t>
            </a:r>
            <a:endParaRPr lang="en-US" altLang="zh-TW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zh-TW" altLang="en-US" sz="2000" dirty="0" smtClean="0">
                <a:solidFill>
                  <a:srgbClr val="CC66FF"/>
                </a:solidFill>
              </a:rPr>
              <a:t>生日：</a:t>
            </a:r>
            <a:r>
              <a:rPr lang="en-US" altLang="zh-TW" sz="2000" dirty="0" smtClean="0">
                <a:solidFill>
                  <a:srgbClr val="CC66FF"/>
                </a:solidFill>
              </a:rPr>
              <a:t>10</a:t>
            </a:r>
            <a:r>
              <a:rPr lang="zh-TW" altLang="en-US" sz="2000" dirty="0" smtClean="0">
                <a:solidFill>
                  <a:srgbClr val="CC66FF"/>
                </a:solidFill>
              </a:rPr>
              <a:t>月</a:t>
            </a:r>
            <a:r>
              <a:rPr lang="en-US" altLang="zh-TW" sz="2000" dirty="0" smtClean="0">
                <a:solidFill>
                  <a:srgbClr val="CC66FF"/>
                </a:solidFill>
              </a:rPr>
              <a:t>27</a:t>
            </a:r>
            <a:r>
              <a:rPr lang="zh-TW" altLang="en-US" sz="2000" dirty="0" smtClean="0">
                <a:solidFill>
                  <a:srgbClr val="CC66FF"/>
                </a:solidFill>
              </a:rPr>
              <a:t>日</a:t>
            </a:r>
            <a:endParaRPr lang="en-US" altLang="zh-TW" sz="2000" dirty="0" smtClean="0">
              <a:solidFill>
                <a:srgbClr val="CC66FF"/>
              </a:solidFill>
            </a:endParaRPr>
          </a:p>
          <a:p>
            <a:r>
              <a:rPr lang="zh-TW" altLang="en-US" sz="2000" dirty="0" smtClean="0">
                <a:solidFill>
                  <a:srgbClr val="00FF00"/>
                </a:solidFill>
              </a:rPr>
              <a:t>興趣：桌球</a:t>
            </a:r>
            <a:endParaRPr lang="zh-TW" altLang="en-US" sz="2000" dirty="0">
              <a:solidFill>
                <a:srgbClr val="00FF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787" y="2951719"/>
            <a:ext cx="1945421" cy="236993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853" y="2951719"/>
            <a:ext cx="1683379" cy="2507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2223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59</TotalTime>
  <Words>20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Century Gothic</vt:lpstr>
      <vt:lpstr>Garamond</vt:lpstr>
      <vt:lpstr>肥皂</vt:lpstr>
      <vt:lpstr>我的個人小檔案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我的個人檔案</dc:title>
  <dc:creator>Windows 使用者</dc:creator>
  <cp:lastModifiedBy>Windows 使用者</cp:lastModifiedBy>
  <cp:revision>7</cp:revision>
  <dcterms:created xsi:type="dcterms:W3CDTF">2019-09-10T00:57:31Z</dcterms:created>
  <dcterms:modified xsi:type="dcterms:W3CDTF">2019-09-17T01:27:57Z</dcterms:modified>
</cp:coreProperties>
</file>