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8890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870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5300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7946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64044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7483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760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1206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81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784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538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19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597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1640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257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912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5E9D9-3DFF-4599-A00C-BA899014CA9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4A1265-336E-4917-905B-6C88988E943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530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06686" y="2075644"/>
            <a:ext cx="2926080" cy="1229259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自我介紹</a:t>
            </a:r>
            <a:endParaRPr lang="zh-TW" altLang="en-US" dirty="0">
              <a:solidFill>
                <a:schemeClr val="accent1">
                  <a:lumMod val="75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258491" y="3304903"/>
            <a:ext cx="2991394" cy="1842829"/>
          </a:xfrm>
        </p:spPr>
        <p:txBody>
          <a:bodyPr>
            <a:noAutofit/>
          </a:bodyPr>
          <a:lstStyle/>
          <a:p>
            <a:r>
              <a:rPr lang="zh-TW" altLang="en-US" sz="4000" dirty="0" smtClean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興趣：畫畫</a:t>
            </a:r>
            <a:endParaRPr lang="en-US" altLang="zh-TW" sz="4000" dirty="0" smtClean="0">
              <a:solidFill>
                <a:schemeClr val="bg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4000" dirty="0" smtClean="0">
                <a:solidFill>
                  <a:schemeClr val="bg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姓名：小陳</a:t>
            </a:r>
            <a:endParaRPr lang="zh-TW" altLang="en-US" sz="4000" dirty="0">
              <a:solidFill>
                <a:schemeClr val="bg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910" y="1241654"/>
            <a:ext cx="2633700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785796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微軟正黑體</vt:lpstr>
      <vt:lpstr>Arial</vt:lpstr>
      <vt:lpstr>Trebuchet MS</vt:lpstr>
      <vt:lpstr>Wingdings 3</vt:lpstr>
      <vt:lpstr>多面向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4</cp:revision>
  <dcterms:created xsi:type="dcterms:W3CDTF">2019-09-10T01:24:42Z</dcterms:created>
  <dcterms:modified xsi:type="dcterms:W3CDTF">2019-09-17T01:12:00Z</dcterms:modified>
</cp:coreProperties>
</file>