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2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329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6991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138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4279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0243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828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89819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38501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93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959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881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143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2439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8654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6860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2525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03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9DC5F-261E-43A2-9FB7-2B81F2E488D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64003-05FB-413E-8B4C-5ECDB1500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92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72207" y="1005839"/>
            <a:ext cx="2952206" cy="862149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自我介紹</a:t>
            </a:r>
            <a:endParaRPr lang="zh-TW" altLang="en-US" dirty="0">
              <a:solidFill>
                <a:srgbClr val="FF00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474720" y="1867988"/>
            <a:ext cx="2622275" cy="1468888"/>
          </a:xfrm>
        </p:spPr>
        <p:txBody>
          <a:bodyPr>
            <a:noAutofit/>
          </a:bodyPr>
          <a:lstStyle/>
          <a:p>
            <a:r>
              <a:rPr lang="zh-TW" altLang="en-US" sz="2400" dirty="0">
                <a:solidFill>
                  <a:srgbClr val="CF21CF"/>
                </a:solidFill>
              </a:rPr>
              <a:t>姓名：</a:t>
            </a:r>
            <a:r>
              <a:rPr lang="zh-TW" altLang="en-US" sz="2400" dirty="0" smtClean="0">
                <a:solidFill>
                  <a:srgbClr val="CF21CF"/>
                </a:solidFill>
              </a:rPr>
              <a:t>林</a:t>
            </a:r>
            <a:r>
              <a:rPr lang="en-US" altLang="zh-TW" sz="2400" dirty="0" smtClean="0">
                <a:solidFill>
                  <a:srgbClr val="CF21CF"/>
                </a:solidFill>
              </a:rPr>
              <a:t>0</a:t>
            </a:r>
            <a:r>
              <a:rPr lang="en-US" altLang="zh-TW" sz="2400" dirty="0">
                <a:solidFill>
                  <a:srgbClr val="CF21CF"/>
                </a:solidFill>
              </a:rPr>
              <a:t>0</a:t>
            </a:r>
            <a:r>
              <a:rPr lang="zh-TW" altLang="en-US" sz="2400" dirty="0" smtClean="0">
                <a:solidFill>
                  <a:srgbClr val="CF21CF"/>
                </a:solidFill>
              </a:rPr>
              <a:t>     </a:t>
            </a:r>
            <a:endParaRPr lang="en-US" altLang="zh-TW" sz="2400" dirty="0">
              <a:solidFill>
                <a:srgbClr val="CF21CF"/>
              </a:solidFill>
            </a:endParaRPr>
          </a:p>
          <a:p>
            <a:r>
              <a:rPr lang="zh-TW" altLang="en-US" sz="2400" dirty="0">
                <a:solidFill>
                  <a:srgbClr val="CF21CF"/>
                </a:solidFill>
              </a:rPr>
              <a:t>興趣</a:t>
            </a:r>
            <a:r>
              <a:rPr lang="zh-TW" altLang="en-US" sz="2400" dirty="0" smtClean="0">
                <a:solidFill>
                  <a:srgbClr val="CF21CF"/>
                </a:solidFill>
              </a:rPr>
              <a:t>：</a:t>
            </a:r>
            <a:r>
              <a:rPr lang="zh-TW" altLang="en-US" sz="2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唱歌</a:t>
            </a:r>
            <a:endParaRPr lang="en-US" altLang="zh-TW" sz="2400" dirty="0">
              <a:solidFill>
                <a:srgbClr val="CF21CF"/>
              </a:solidFill>
            </a:endParaRPr>
          </a:p>
          <a:p>
            <a:r>
              <a:rPr lang="zh-TW" altLang="en-US" sz="2400" dirty="0">
                <a:solidFill>
                  <a:srgbClr val="CF21CF"/>
                </a:solidFill>
              </a:rPr>
              <a:t>生日</a:t>
            </a:r>
            <a:r>
              <a:rPr lang="en-US" altLang="zh-TW" sz="2400" dirty="0">
                <a:solidFill>
                  <a:srgbClr val="CF21CF"/>
                </a:solidFill>
              </a:rPr>
              <a:t>:</a:t>
            </a:r>
            <a:r>
              <a:rPr lang="en-US" altLang="zh-TW" sz="2400" dirty="0" smtClean="0">
                <a:solidFill>
                  <a:srgbClr val="CF21CF"/>
                </a:solidFill>
              </a:rPr>
              <a:t>10/6</a:t>
            </a:r>
            <a:endParaRPr lang="en-US" altLang="zh-TW" sz="2400" dirty="0">
              <a:solidFill>
                <a:srgbClr val="CF21CF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157" y="645926"/>
            <a:ext cx="3304864" cy="432243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37" y="561701"/>
            <a:ext cx="2996226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702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暖調藍色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帶狀邊緣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43</TotalTime>
  <Words>11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文鼎中特圓</vt:lpstr>
      <vt:lpstr>微軟正黑體</vt:lpstr>
      <vt:lpstr>Arial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2019-09-10T00:57:35Z</dcterms:created>
  <dcterms:modified xsi:type="dcterms:W3CDTF">2019-09-17T01:13:25Z</dcterms:modified>
</cp:coreProperties>
</file>