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618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11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913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603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861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235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8563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353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59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52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73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1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17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16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89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0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68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426F529-E349-4B49-9D02-B155149FBB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351744-CCEE-49ED-8C4E-4240833331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65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</a:t>
            </a:r>
            <a:r>
              <a:rPr lang="zh-TW" altLang="en-US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檔</a:t>
            </a:r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案</a:t>
            </a:r>
            <a:endParaRPr lang="zh-TW" altLang="en-US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</a:t>
            </a:r>
            <a:r>
              <a:rPr lang="zh-TW" altLang="en-US" sz="28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名</a:t>
            </a:r>
            <a:r>
              <a:rPr lang="zh-TW" altLang="en-US" sz="2800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</a:t>
            </a:r>
            <a:r>
              <a:rPr lang="en-US" altLang="zh-TW" sz="2800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Roy</a:t>
            </a:r>
          </a:p>
          <a:p>
            <a:r>
              <a:rPr lang="zh-TW" altLang="en-US" sz="28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</a:t>
            </a:r>
            <a:r>
              <a:rPr lang="zh-TW" altLang="en-US" sz="28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趣</a:t>
            </a:r>
            <a:r>
              <a:rPr lang="en-US" altLang="zh-TW" sz="28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8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聽</a:t>
            </a:r>
            <a:r>
              <a:rPr lang="zh-TW" altLang="en-US" sz="2800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音</a:t>
            </a:r>
            <a:r>
              <a:rPr lang="zh-TW" altLang="en-US" sz="28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樂</a:t>
            </a:r>
            <a:endParaRPr lang="en-US" altLang="zh-TW" sz="28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5" y="329404"/>
            <a:ext cx="3182388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01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主要賽事">
  <a:themeElements>
    <a:clrScheme name="主要賽事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主要賽事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主要賽事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TM04033927[[fn=主要賽事]]</Template>
  <TotalTime>37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Impact</vt:lpstr>
      <vt:lpstr>主要賽事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5</cp:revision>
  <dcterms:created xsi:type="dcterms:W3CDTF">2019-09-10T00:57:27Z</dcterms:created>
  <dcterms:modified xsi:type="dcterms:W3CDTF">2019-09-17T01:09:33Z</dcterms:modified>
</cp:coreProperties>
</file>