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37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033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00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387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85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711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1880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6446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7911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06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71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381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09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53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63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09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90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50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28A9E52-245A-41D9-B5C4-FE50C486044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F232698-7E03-4F34-9193-2A45033A1B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4824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6528" y="429635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我的小檔案</a:t>
            </a:r>
            <a:endParaRPr lang="zh-TW" altLang="en-US" dirty="0">
              <a:solidFill>
                <a:srgbClr val="FFFF00"/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3282" y="2794883"/>
            <a:ext cx="7058891" cy="126769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姓名：阿翔</a:t>
            </a:r>
            <a:endParaRPr lang="en-US" altLang="zh-TW" sz="36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愛喝</a:t>
            </a:r>
            <a:r>
              <a:rPr lang="en-US" altLang="zh-TW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:</a:t>
            </a:r>
            <a:r>
              <a:rPr lang="zh-TW" alt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檸檬紅茶</a:t>
            </a:r>
            <a:endParaRPr lang="en-US" altLang="zh-TW" sz="36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en-US" altLang="zh-TW" sz="36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en-US" altLang="zh-TW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546" y="991573"/>
            <a:ext cx="2377646" cy="43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47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13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文鼎中廣告體</vt:lpstr>
      <vt:lpstr>微軟正黑體</vt:lpstr>
      <vt:lpstr>Century Gothic</vt:lpstr>
      <vt:lpstr>Wingdings 3</vt:lpstr>
      <vt:lpstr>切割線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5</cp:revision>
  <dcterms:created xsi:type="dcterms:W3CDTF">2019-09-10T00:57:32Z</dcterms:created>
  <dcterms:modified xsi:type="dcterms:W3CDTF">2019-09-17T01:09:52Z</dcterms:modified>
</cp:coreProperties>
</file>