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22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09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53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32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60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8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27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45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0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46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983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24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0F603-B2B7-4ACE-992D-8DF5B25AAD3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436D5-5EE0-473C-8824-B4601CBCC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838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66850" y="391951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我的小檔案</a:t>
            </a:r>
            <a:endParaRPr lang="zh-TW" altLang="en-US" dirty="0">
              <a:solidFill>
                <a:srgbClr val="FFFF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67299" y="2876812"/>
            <a:ext cx="6858000" cy="165576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44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姓名：菜子</a:t>
            </a:r>
            <a:endParaRPr lang="en-US" altLang="zh-TW" sz="14400" dirty="0" smtClean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44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愛喝：珍珠奶茶</a:t>
            </a:r>
            <a:endParaRPr lang="en-US" altLang="zh-TW" sz="14400" dirty="0" smtClean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4400" dirty="0" smtClean="0">
                <a:solidFill>
                  <a:srgbClr val="00B05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！哈哈？</a:t>
            </a:r>
            <a:endParaRPr lang="en-US" altLang="zh-TW" sz="14400" dirty="0" smtClean="0">
              <a:solidFill>
                <a:srgbClr val="00B05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4400" dirty="0" smtClean="0">
                <a:solidFill>
                  <a:srgbClr val="00B0F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愛吃：巧克力</a:t>
            </a:r>
            <a:endParaRPr lang="en-US" altLang="zh-TW" sz="14400" dirty="0" smtClean="0">
              <a:solidFill>
                <a:srgbClr val="00B0F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44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愛玩手</a:t>
            </a:r>
            <a:r>
              <a:rPr lang="zh-TW" altLang="en-US" sz="14400" dirty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機</a:t>
            </a:r>
            <a:endParaRPr lang="en-US" altLang="zh-TW" sz="14400" dirty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dirty="0">
              <a:solidFill>
                <a:srgbClr val="00B05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3197" y="532850"/>
            <a:ext cx="2899955" cy="185472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846" y="213910"/>
            <a:ext cx="2899955" cy="185472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065" y="4944766"/>
            <a:ext cx="2899955" cy="185472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21689" y="3107050"/>
            <a:ext cx="2899955" cy="185472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96043" y="3654696"/>
            <a:ext cx="2899955" cy="185472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68256"/>
            <a:ext cx="2899955" cy="185472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33062" y="1839451"/>
            <a:ext cx="2899955" cy="1854721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8213" y="4634272"/>
            <a:ext cx="2899955" cy="185472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65210" y="4718793"/>
            <a:ext cx="2899955" cy="1854721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71017" y="3440771"/>
            <a:ext cx="2899955" cy="1854721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850" y="142532"/>
            <a:ext cx="2899955" cy="1854721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33301" y="1789172"/>
            <a:ext cx="2899955" cy="1854721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63380" y="2959681"/>
            <a:ext cx="2899955" cy="185472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968" y="2523999"/>
            <a:ext cx="2899955" cy="1854721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4218" y="4452653"/>
            <a:ext cx="2899955" cy="1854721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403" y="2401343"/>
            <a:ext cx="2899955" cy="185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00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22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新細明體</vt:lpstr>
      <vt:lpstr>Arial</vt:lpstr>
      <vt:lpstr>Calibri</vt:lpstr>
      <vt:lpstr>Calibri Light</vt:lpstr>
      <vt:lpstr>Office Theme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2019-09-10T00:57:29Z</dcterms:created>
  <dcterms:modified xsi:type="dcterms:W3CDTF">2019-09-17T01:24:54Z</dcterms:modified>
</cp:coreProperties>
</file>