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35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388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9263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3389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6022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2998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1504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808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902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004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419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75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7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30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566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4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6F185F7-DA83-446B-AB55-AF00C7C844B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AC4FF1-86FF-430B-A897-CE8E03C788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94789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011" y="1369423"/>
            <a:ext cx="6154713" cy="2379617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DejaVu Serif" panose="02060603050605020204" pitchFamily="18" charset="0"/>
              </a:rPr>
              <a:t>紹</a:t>
            </a:r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DejaVu Serif" panose="02060603050605020204" pitchFamily="18" charset="0"/>
              </a:rPr>
              <a:t>自我介</a:t>
            </a:r>
            <a:r>
              <a:rPr lang="en-US" altLang="zh-TW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en-US" altLang="zh-TW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dirty="0">
              <a:solidFill>
                <a:schemeClr val="accent3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3749040"/>
            <a:ext cx="4954250" cy="2282614"/>
          </a:xfrm>
        </p:spPr>
        <p:txBody>
          <a:bodyPr>
            <a:normAutofit fontScale="25000" lnSpcReduction="20000"/>
          </a:bodyPr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sz="12800" dirty="0" smtClean="0"/>
              <a:t>姓名：</a:t>
            </a:r>
            <a:r>
              <a:rPr lang="zh-TW" altLang="en-US" sz="12800" dirty="0" smtClean="0"/>
              <a:t>阿澧</a:t>
            </a:r>
            <a:endParaRPr lang="en-US" altLang="zh-TW" sz="12800" dirty="0"/>
          </a:p>
          <a:p>
            <a:r>
              <a:rPr lang="zh-TW" altLang="en-US" sz="12800" dirty="0" smtClean="0"/>
              <a:t>愛喝：珍奶</a:t>
            </a:r>
            <a:endParaRPr lang="en-US" altLang="zh-TW" sz="12800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‵</a:t>
            </a:r>
            <a:endParaRPr lang="en-US" altLang="zh-TW" dirty="0"/>
          </a:p>
          <a:p>
            <a:r>
              <a:rPr lang="zh-TW" altLang="en-US" dirty="0" smtClean="0"/>
              <a:t>民：阿澧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367" y="3975375"/>
            <a:ext cx="7759337" cy="81156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055" y="2529541"/>
            <a:ext cx="7759337" cy="81156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81" y="6006204"/>
            <a:ext cx="7759337" cy="81156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06" y="1789218"/>
            <a:ext cx="7759337" cy="81156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400" y="1121177"/>
            <a:ext cx="7759337" cy="81156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743" y="3011413"/>
            <a:ext cx="7759337" cy="81156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416" y="4551125"/>
            <a:ext cx="7759337" cy="81156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367" y="244448"/>
            <a:ext cx="7759337" cy="811562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601" y="5117103"/>
            <a:ext cx="7759337" cy="811562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36" y="4620025"/>
            <a:ext cx="7759337" cy="811562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456" y="5175304"/>
            <a:ext cx="7759337" cy="811562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6257" y="-16762"/>
            <a:ext cx="7759337" cy="811562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76" y="3156539"/>
            <a:ext cx="7759337" cy="811562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915" y="3399780"/>
            <a:ext cx="7759337" cy="811562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734" y="1934344"/>
            <a:ext cx="7759337" cy="81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8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54</TotalTime>
  <Words>14</Words>
  <Application>Microsoft Office PowerPoint</Application>
  <PresentationFormat>如螢幕大小 (4:3)</PresentationFormat>
  <Paragraphs>110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微軟正黑體</vt:lpstr>
      <vt:lpstr>Century Gothic</vt:lpstr>
      <vt:lpstr>DejaVu Serif</vt:lpstr>
      <vt:lpstr>Wingdings 3</vt:lpstr>
      <vt:lpstr>切割線</vt:lpstr>
      <vt:lpstr>    紹自我介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</dc:title>
  <dc:creator>Windows 使用者</dc:creator>
  <cp:lastModifiedBy>Windows 使用者</cp:lastModifiedBy>
  <cp:revision>8</cp:revision>
  <dcterms:created xsi:type="dcterms:W3CDTF">2019-09-10T00:57:32Z</dcterms:created>
  <dcterms:modified xsi:type="dcterms:W3CDTF">2019-09-17T01:22:32Z</dcterms:modified>
</cp:coreProperties>
</file>