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135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905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742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9052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3310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7078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4496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437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76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14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753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680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418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300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890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71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543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C21CD50-9D7F-4748-9279-6BF87392E1C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99BC14C-478F-45B0-8541-BAB02F5F51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91216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我</a:t>
            </a:r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自</a:t>
            </a:r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介紹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3400" y="3551434"/>
            <a:ext cx="4456611" cy="2017970"/>
          </a:xfrm>
        </p:spPr>
        <p:txBody>
          <a:bodyPr/>
          <a:lstStyle/>
          <a:p>
            <a:r>
              <a:rPr lang="zh-TW" altLang="en-US" sz="3600" dirty="0" smtClean="0">
                <a:solidFill>
                  <a:srgbClr val="FF0000"/>
                </a:solidFill>
              </a:rPr>
              <a:t>姓名</a:t>
            </a:r>
            <a:r>
              <a:rPr lang="en-US" altLang="zh-TW" sz="3600" dirty="0" smtClean="0">
                <a:solidFill>
                  <a:srgbClr val="FF0000"/>
                </a:solidFill>
              </a:rPr>
              <a:t>:</a:t>
            </a:r>
            <a:r>
              <a:rPr lang="zh-TW" altLang="en-US" sz="3600" dirty="0" smtClean="0">
                <a:solidFill>
                  <a:srgbClr val="FF0000"/>
                </a:solidFill>
              </a:rPr>
              <a:t>睿睿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      </a:t>
            </a:r>
            <a:r>
              <a:rPr lang="zh-TW" alt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喜歡</a:t>
            </a:r>
            <a:r>
              <a:rPr lang="zh-TW" alt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玩</a:t>
            </a:r>
            <a:r>
              <a:rPr lang="en-US" altLang="zh-TW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我要活下</a:t>
            </a:r>
            <a:r>
              <a:rPr lang="en-US" altLang="zh-TW" dirty="0" smtClean="0"/>
              <a:t>	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937" y="2601955"/>
            <a:ext cx="3276342" cy="358349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279" y="2866755"/>
            <a:ext cx="1787544" cy="30539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23898866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</TotalTime>
  <Words>14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我自介紹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2019-09-10T00:58:04Z</dcterms:created>
  <dcterms:modified xsi:type="dcterms:W3CDTF">2019-09-17T01:11:53Z</dcterms:modified>
</cp:coreProperties>
</file>