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9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35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8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1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81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0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0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3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7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4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3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8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4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4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EB6A3C-22E0-42ED-A97F-83E95EA25566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29B5F-E485-4B1B-B5D8-A68190F0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8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5832" y="2015291"/>
            <a:ext cx="5308866" cy="151553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我的小檔</a:t>
            </a:r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0779" y="3715893"/>
            <a:ext cx="5308866" cy="1377651"/>
          </a:xfrm>
        </p:spPr>
        <p:txBody>
          <a:bodyPr/>
          <a:lstStyle/>
          <a:p>
            <a:r>
              <a:rPr lang="zh-TW" alt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姓名：小希希</a:t>
            </a:r>
            <a:endParaRPr lang="en-US" altLang="zh-TW" u="sng" dirty="0" smtClean="0">
              <a:solidFill>
                <a:schemeClr val="accent2">
                  <a:lumMod val="40000"/>
                  <a:lumOff val="6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興趣：跳街舞、打爵士鼓、聽音樂</a:t>
            </a:r>
            <a:endParaRPr lang="en-US" altLang="zh-TW" u="sng" dirty="0" smtClean="0">
              <a:solidFill>
                <a:schemeClr val="accent2">
                  <a:lumMod val="40000"/>
                  <a:lumOff val="6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愛喝：珍珠奶茶、檸檬茶</a:t>
            </a:r>
            <a:endParaRPr lang="zh-TW" altLang="en-US" u="sng" dirty="0">
              <a:solidFill>
                <a:schemeClr val="accent2">
                  <a:lumMod val="40000"/>
                  <a:lumOff val="6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32" y="2207623"/>
            <a:ext cx="3767655" cy="39763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3" y="-143990"/>
            <a:ext cx="2726361" cy="35548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2" y="346644"/>
            <a:ext cx="1812961" cy="25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6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28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文鼎甜妞體P</vt:lpstr>
      <vt:lpstr>微軟正黑體</vt:lpstr>
      <vt:lpstr>新細明體</vt:lpstr>
      <vt:lpstr>Arial</vt:lpstr>
      <vt:lpstr>Garamond</vt:lpstr>
      <vt:lpstr>有機</vt:lpstr>
      <vt:lpstr>我的小檔案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我的小檔案</dc:title>
  <dc:creator>Windows 使用者</dc:creator>
  <cp:lastModifiedBy>Windows 使用者</cp:lastModifiedBy>
  <cp:revision>7</cp:revision>
  <dcterms:created xsi:type="dcterms:W3CDTF">2019-09-10T00:57:45Z</dcterms:created>
  <dcterms:modified xsi:type="dcterms:W3CDTF">2019-09-17T01:12:38Z</dcterms:modified>
</cp:coreProperties>
</file>