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1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89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15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689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3592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348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40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942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208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67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25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88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945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28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81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15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91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7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71CEE-6858-4767-A309-257EEF522D4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C8540-B79D-468D-B0C9-2C193523B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476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5400" dirty="0" smtClean="0"/>
              <a:t>姓名：阿鑫</a:t>
            </a:r>
            <a:endParaRPr lang="en-US" altLang="zh-TW" sz="5400" dirty="0" smtClean="0"/>
          </a:p>
          <a:p>
            <a:r>
              <a:rPr lang="zh-TW" altLang="en-US" sz="5400" dirty="0" smtClean="0"/>
              <a:t>興趣：踢</a:t>
            </a:r>
            <a:r>
              <a:rPr lang="zh-TW" altLang="en-US" sz="5400" dirty="0"/>
              <a:t>球</a:t>
            </a:r>
            <a:endParaRPr lang="en-US" altLang="zh-TW" sz="5400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230" y="1117969"/>
            <a:ext cx="3225770" cy="367768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標題 1"/>
          <p:cNvSpPr txBox="1">
            <a:spLocks/>
          </p:cNvSpPr>
          <p:nvPr/>
        </p:nvSpPr>
        <p:spPr>
          <a:xfrm>
            <a:off x="1972014" y="-1681467"/>
            <a:ext cx="6154713" cy="31242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zh-TW" altLang="en-US" sz="9600" dirty="0">
              <a:latin typeface="Noto Naskh Arabic" panose="020B0502040504020204" pitchFamily="34" charset="-78"/>
              <a:cs typeface="Noto Naskh Arabic" panose="020B0502040504020204" pitchFamily="34" charset="-78"/>
            </a:endParaRPr>
          </a:p>
        </p:txBody>
      </p:sp>
      <p:sp>
        <p:nvSpPr>
          <p:cNvPr id="11" name="標題 1"/>
          <p:cNvSpPr txBox="1">
            <a:spLocks/>
          </p:cNvSpPr>
          <p:nvPr/>
        </p:nvSpPr>
        <p:spPr>
          <a:xfrm>
            <a:off x="2652614" y="-1499494"/>
            <a:ext cx="6154713" cy="31242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zh-TW" altLang="en-US" sz="9600" dirty="0">
              <a:latin typeface="Noto Naskh Arabic" panose="020B0502040504020204" pitchFamily="34" charset="-78"/>
              <a:cs typeface="Noto Naskh Arabic" panose="020B0502040504020204" pitchFamily="34" charset="-78"/>
            </a:endParaRPr>
          </a:p>
        </p:txBody>
      </p:sp>
      <p:sp>
        <p:nvSpPr>
          <p:cNvPr id="13" name="標題 1"/>
          <p:cNvSpPr txBox="1">
            <a:spLocks/>
          </p:cNvSpPr>
          <p:nvPr/>
        </p:nvSpPr>
        <p:spPr>
          <a:xfrm>
            <a:off x="533400" y="-924427"/>
            <a:ext cx="6154713" cy="31242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sz="9600" dirty="0" smtClean="0">
                <a:latin typeface="Noto Naskh Arabic" panose="020B0502040504020204" pitchFamily="34" charset="-78"/>
                <a:cs typeface="Noto Naskh Arabic" panose="020B0502040504020204" pitchFamily="34" charset="-78"/>
              </a:rPr>
              <a:t>自我介紹</a:t>
            </a:r>
            <a:endParaRPr lang="zh-TW" altLang="en-US" sz="9600" dirty="0">
              <a:latin typeface="Noto Naskh Arabic" panose="020B0502040504020204" pitchFamily="34" charset="-78"/>
              <a:cs typeface="Noto Naskh Arabic" panose="020B05020405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314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28</TotalTime>
  <Words>8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Noto Naskh Arabic</vt:lpstr>
      <vt:lpstr>飛機雲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2019-09-10T00:57:49Z</dcterms:created>
  <dcterms:modified xsi:type="dcterms:W3CDTF">2019-09-17T01:27:57Z</dcterms:modified>
</cp:coreProperties>
</file>