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3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7184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7517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990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2588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5223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39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1873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84985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3547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12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7653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734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19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444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45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0675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974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8C669-F26D-484A-B68D-56DC24D479B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7EFA-6C78-4D85-B0BC-91711E3A60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2106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7917" y="1280891"/>
            <a:ext cx="7315200" cy="1825096"/>
          </a:xfrm>
        </p:spPr>
        <p:txBody>
          <a:bodyPr/>
          <a:lstStyle/>
          <a:p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917" y="3657599"/>
            <a:ext cx="4437146" cy="653143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21600" dirty="0"/>
              <a:t>姓名</a:t>
            </a:r>
            <a:r>
              <a:rPr lang="en-US" altLang="zh-TW" sz="21600" dirty="0"/>
              <a:t>:</a:t>
            </a:r>
            <a:r>
              <a:rPr lang="zh-TW" altLang="en-US" sz="21600" dirty="0" smtClean="0"/>
              <a:t>魚鬆</a:t>
            </a:r>
            <a:endParaRPr lang="en-US" altLang="zh-TW" sz="21600" dirty="0" smtClean="0"/>
          </a:p>
          <a:p>
            <a:r>
              <a:rPr lang="zh-TW" altLang="en-US" sz="21600" dirty="0" smtClean="0"/>
              <a:t>興趣：打籃球</a:t>
            </a:r>
            <a:endParaRPr lang="en-US" altLang="zh-TW" sz="21600" dirty="0" smtClean="0"/>
          </a:p>
          <a:p>
            <a:endParaRPr lang="zh-TW" altLang="en-US" sz="21600" dirty="0"/>
          </a:p>
          <a:p>
            <a:r>
              <a:rPr lang="en-US" altLang="zh-TW" sz="4050" dirty="0" smtClean="0"/>
              <a:t>V</a:t>
            </a:r>
            <a:endParaRPr lang="zh-TW" altLang="en-US" sz="405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938" y="1105923"/>
            <a:ext cx="2920237" cy="503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04233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27</TotalTime>
  <Words>9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姓名；肉松</dc:title>
  <dc:creator>Windows 使用者</dc:creator>
  <cp:lastModifiedBy>Windows 使用者</cp:lastModifiedBy>
  <cp:revision>5</cp:revision>
  <dcterms:created xsi:type="dcterms:W3CDTF">2019-09-10T01:20:13Z</dcterms:created>
  <dcterms:modified xsi:type="dcterms:W3CDTF">2019-09-17T01:21:39Z</dcterms:modified>
</cp:coreProperties>
</file>