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96" d="100"/>
          <a:sy n="96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Title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9775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973" y="1964267"/>
            <a:ext cx="5714228" cy="2421464"/>
          </a:xfrm>
        </p:spPr>
        <p:txBody>
          <a:bodyPr anchor="b">
            <a:normAutofit/>
          </a:bodyPr>
          <a:lstStyle>
            <a:lvl1pPr algn="r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973" y="4385733"/>
            <a:ext cx="5714228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52311" y="5870576"/>
            <a:ext cx="1212173" cy="377825"/>
          </a:xfrm>
        </p:spPr>
        <p:txBody>
          <a:bodyPr/>
          <a:lstStyle/>
          <a:p>
            <a:fld id="{BC01C560-61FF-411A-9329-917F5DF26CA4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973" y="5870576"/>
            <a:ext cx="3932137" cy="3778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40685" y="5870576"/>
            <a:ext cx="417516" cy="377825"/>
          </a:xfrm>
        </p:spPr>
        <p:txBody>
          <a:bodyPr/>
          <a:lstStyle/>
          <a:p>
            <a:fld id="{D8F027DA-0665-438F-9220-3D3A03E36D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06220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4732865"/>
            <a:ext cx="7772400" cy="566738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4401" y="932112"/>
            <a:ext cx="6858000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/>
            </a:lvl1pPr>
          </a:lstStyle>
          <a:p>
            <a:pPr marL="0" lvl="0" indent="0" algn="ctr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5299603"/>
            <a:ext cx="7772400" cy="4937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1C560-61FF-411A-9329-917F5DF26CA4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027DA-0665-438F-9220-3D3A03E36D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8821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609602"/>
            <a:ext cx="7772399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4343400"/>
            <a:ext cx="7772399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1C560-61FF-411A-9329-917F5DF26CA4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027DA-0665-438F-9220-3D3A03E36D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63468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88671" y="3352800"/>
            <a:ext cx="6876133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2266" y="4343400"/>
            <a:ext cx="7772400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1C560-61FF-411A-9329-917F5DF26CA4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027DA-0665-438F-9220-3D3A03E36D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207731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291648"/>
            <a:ext cx="7772401" cy="1468800"/>
          </a:xfrm>
        </p:spPr>
        <p:txBody>
          <a:bodyPr anchor="b">
            <a:normAutofit/>
          </a:bodyPr>
          <a:lstStyle>
            <a:lvl1pPr algn="l">
              <a:defRPr sz="2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60448"/>
            <a:ext cx="7772402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1C560-61FF-411A-9329-917F5DF26CA4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027DA-0665-438F-9220-3D3A03E36D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926505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200" y="3886200"/>
            <a:ext cx="7772401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75200"/>
            <a:ext cx="7772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1C560-61FF-411A-9329-917F5DF26CA4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027DA-0665-438F-9220-3D3A03E36D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102072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440" y="609602"/>
            <a:ext cx="7772401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64440" y="3505200"/>
            <a:ext cx="777240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4439" y="4343400"/>
            <a:ext cx="7772401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1C560-61FF-411A-9329-917F5DF26CA4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027DA-0665-438F-9220-3D3A03E36D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96905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1C560-61FF-411A-9329-917F5DF26CA4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027DA-0665-438F-9220-3D3A03E36D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2772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2978" y="609600"/>
            <a:ext cx="1676621" cy="5181601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990184" cy="5181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1C560-61FF-411A-9329-917F5DF26CA4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027DA-0665-438F-9220-3D3A03E36D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4293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1C560-61FF-411A-9329-917F5DF26CA4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027DA-0665-438F-9220-3D3A03E36D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09020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3308581"/>
            <a:ext cx="7772400" cy="14688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4777381"/>
            <a:ext cx="777240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1C560-61FF-411A-9329-917F5DF26CA4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027DA-0665-438F-9220-3D3A03E36D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87189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2142068"/>
            <a:ext cx="3813048" cy="364913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6553" y="2142068"/>
            <a:ext cx="3813048" cy="364913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1C560-61FF-411A-9329-917F5DF26CA4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027DA-0665-438F-9220-3D3A03E36D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53626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480" y="2218267"/>
            <a:ext cx="354060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1120" y="2218267"/>
            <a:ext cx="35184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6552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1C560-61FF-411A-9329-917F5DF26CA4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027DA-0665-438F-9220-3D3A03E36D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0900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609601"/>
            <a:ext cx="7772400" cy="145626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1C560-61FF-411A-9329-917F5DF26CA4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027DA-0665-438F-9220-3D3A03E36D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57031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1C560-61FF-411A-9329-917F5DF26CA4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027DA-0665-438F-9220-3D3A03E36D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6935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718" y="1557868"/>
            <a:ext cx="2862910" cy="143933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6144" y="609601"/>
            <a:ext cx="4627975" cy="5181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1718" y="2997200"/>
            <a:ext cx="2862910" cy="184573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1C560-61FF-411A-9329-917F5DF26CA4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027DA-0665-438F-9220-3D3A03E36D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67633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128" y="1735672"/>
            <a:ext cx="4097204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29200" y="914400"/>
            <a:ext cx="3200400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 dirty="0"/>
            </a:lvl1pPr>
          </a:lstStyle>
          <a:p>
            <a:pPr marL="0" lvl="0" indent="0" algn="ctr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2128" y="3107272"/>
            <a:ext cx="4097204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1C560-61FF-411A-9329-917F5DF26CA4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027DA-0665-438F-9220-3D3A03E36D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8291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42068"/>
            <a:ext cx="7772400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23712" y="5870576"/>
            <a:ext cx="1212173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C01C560-61FF-411A-9329-917F5DF26CA4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5870576"/>
            <a:ext cx="5990311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085" y="5870576"/>
            <a:ext cx="417516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8F027DA-0665-438F-9220-3D3A03E36D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258871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03366" y="-251506"/>
            <a:ext cx="7772400" cy="2524443"/>
          </a:xfrm>
        </p:spPr>
        <p:txBody>
          <a:bodyPr/>
          <a:lstStyle/>
          <a:p>
            <a:r>
              <a:rPr lang="zh-TW" altLang="en-US" dirty="0">
                <a:solidFill>
                  <a:srgbClr val="FFFF00"/>
                </a:solidFill>
              </a:rPr>
              <a:t>自我介紹</a:t>
            </a:r>
            <a:endParaRPr lang="zh-TW" altLang="en-US" dirty="0">
              <a:solidFill>
                <a:srgbClr val="FFFF0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803366" y="3216035"/>
            <a:ext cx="6858000" cy="2573383"/>
          </a:xfrm>
        </p:spPr>
        <p:txBody>
          <a:bodyPr>
            <a:normAutofit fontScale="47500" lnSpcReduction="20000"/>
          </a:bodyPr>
          <a:lstStyle/>
          <a:p>
            <a:r>
              <a:rPr lang="zh-TW" altLang="en-US" sz="5800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姓</a:t>
            </a:r>
            <a:r>
              <a:rPr lang="zh-TW" altLang="en-US" sz="58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名</a:t>
            </a:r>
            <a:r>
              <a:rPr lang="zh-TW" altLang="en-US" sz="58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：</a:t>
            </a:r>
            <a:r>
              <a:rPr lang="zh-TW" altLang="en-US" sz="58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宇</a:t>
            </a:r>
            <a:r>
              <a:rPr lang="zh-TW" altLang="en-US" sz="58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恩</a:t>
            </a:r>
            <a:endParaRPr lang="en-US" altLang="zh-TW" sz="5800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zh-TW" altLang="en-US" sz="58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興趣</a:t>
            </a:r>
            <a:r>
              <a:rPr lang="zh-TW" altLang="en-US" sz="58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：</a:t>
            </a:r>
            <a:r>
              <a:rPr lang="zh-TW" altLang="en-US" sz="58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踢球</a:t>
            </a:r>
            <a:r>
              <a:rPr lang="en-US" altLang="zh-TW" sz="58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/>
            </a:r>
            <a:br>
              <a:rPr lang="en-US" altLang="zh-TW" sz="5800" dirty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r>
              <a:rPr lang="zh-TW" altLang="en-US" sz="58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，羽毛</a:t>
            </a:r>
            <a:endParaRPr lang="en-US" altLang="zh-TW" sz="5800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zh-TW" altLang="en-US" dirty="0" smtClean="0"/>
              <a:t>，</a:t>
            </a:r>
            <a:r>
              <a:rPr lang="en-US" altLang="zh-TW" smtClean="0"/>
              <a:t>\\\\</a:t>
            </a:r>
            <a:endParaRPr lang="en-US" altLang="zh-TW" dirty="0" smtClean="0"/>
          </a:p>
          <a:p>
            <a:r>
              <a:rPr lang="en-US" altLang="zh-TW" dirty="0"/>
              <a:t/>
            </a:r>
            <a:br>
              <a:rPr lang="en-US" altLang="zh-TW" dirty="0"/>
            </a:br>
            <a:endParaRPr lang="en-US" altLang="zh-TW" dirty="0" smtClean="0"/>
          </a:p>
          <a:p>
            <a:endParaRPr lang="en-US" altLang="zh-TW" dirty="0"/>
          </a:p>
          <a:p>
            <a:r>
              <a:rPr lang="en-US" altLang="zh-TW" dirty="0" smtClean="0"/>
              <a:t/>
            </a:r>
            <a:br>
              <a:rPr lang="en-US" altLang="zh-TW" dirty="0" smtClean="0"/>
            </a:br>
            <a:endParaRPr lang="en-US" altLang="zh-TW" dirty="0" smtClean="0"/>
          </a:p>
          <a:p>
            <a:endParaRPr lang="en-US" altLang="zh-TW" dirty="0"/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9566" y="742310"/>
            <a:ext cx="1875285" cy="3320330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8587" y="3233352"/>
            <a:ext cx="2508621" cy="2860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9441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天體">
  <a:themeElements>
    <a:clrScheme name="天體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天體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天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TM03457452[[fn=天體]]</Template>
  <TotalTime>51</TotalTime>
  <Words>8</Words>
  <Application>Microsoft Office PowerPoint</Application>
  <PresentationFormat>如螢幕大小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天體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自我紹介</dc:title>
  <dc:creator>Windows 使用者</dc:creator>
  <cp:lastModifiedBy>Windows 使用者</cp:lastModifiedBy>
  <cp:revision>7</cp:revision>
  <dcterms:created xsi:type="dcterms:W3CDTF">2019-09-10T00:57:33Z</dcterms:created>
  <dcterms:modified xsi:type="dcterms:W3CDTF">2019-09-17T01:22:02Z</dcterms:modified>
</cp:coreProperties>
</file>