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779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832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0315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80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4010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790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32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669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221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41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5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07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46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24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17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17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EEC34-B43A-4753-A635-097B5171F2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315037-D010-45D8-BB0D-6B4692065E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06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  <p:sldLayoutId id="2147483985" r:id="rId12"/>
    <p:sldLayoutId id="2147483986" r:id="rId13"/>
    <p:sldLayoutId id="2147483987" r:id="rId14"/>
    <p:sldLayoutId id="2147483988" r:id="rId15"/>
    <p:sldLayoutId id="21474839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2822" y="356351"/>
            <a:ext cx="4558938" cy="1489166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</a:rPr>
              <a:t>的</a:t>
            </a:r>
            <a:r>
              <a:rPr lang="zh-TW" altLang="en-US" dirty="0" smtClean="0">
                <a:solidFill>
                  <a:srgbClr val="FFC000"/>
                </a:solidFill>
              </a:rPr>
              <a:t>個</a:t>
            </a:r>
            <a:r>
              <a:rPr lang="zh-TW" altLang="en-US" dirty="0" smtClean="0">
                <a:solidFill>
                  <a:srgbClr val="7030A0"/>
                </a:solidFill>
              </a:rPr>
              <a:t>人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檔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</a:rPr>
              <a:t>案</a:t>
            </a:r>
            <a:endParaRPr lang="zh-TW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96390" y="2586446"/>
            <a:ext cx="2847702" cy="3239588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>
                <a:solidFill>
                  <a:srgbClr val="0070C0"/>
                </a:solidFill>
              </a:rPr>
              <a:t>姓名：小銘</a:t>
            </a:r>
            <a:endParaRPr lang="en-US" altLang="zh-TW" sz="3200" dirty="0" smtClean="0">
              <a:solidFill>
                <a:srgbClr val="0070C0"/>
              </a:solidFill>
            </a:endParaRPr>
          </a:p>
          <a:p>
            <a:pPr algn="l"/>
            <a:r>
              <a:rPr lang="zh-TW" altLang="en-US" sz="3200" dirty="0" smtClean="0">
                <a:solidFill>
                  <a:srgbClr val="C00000"/>
                </a:solidFill>
              </a:rPr>
              <a:t>星座：射手座</a:t>
            </a:r>
            <a:endParaRPr lang="en-US" altLang="zh-TW" sz="3200" dirty="0" smtClean="0">
              <a:solidFill>
                <a:srgbClr val="C00000"/>
              </a:solidFill>
            </a:endParaRPr>
          </a:p>
          <a:p>
            <a:pPr algn="l"/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興趣：踢</a:t>
            </a:r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足球</a:t>
            </a:r>
            <a:endParaRPr lang="en-US" altLang="zh-TW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zh-TW" altLang="en-US" sz="3200" dirty="0" smtClean="0">
                <a:solidFill>
                  <a:schemeClr val="accent6">
                    <a:lumMod val="75000"/>
                  </a:schemeClr>
                </a:solidFill>
              </a:rPr>
              <a:t>，羽毛球，桌</a:t>
            </a:r>
            <a:endParaRPr lang="en-US" altLang="zh-TW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zh-TW" altLang="en-US" sz="3200" dirty="0">
                <a:solidFill>
                  <a:schemeClr val="accent6">
                    <a:lumMod val="75000"/>
                  </a:schemeClr>
                </a:solidFill>
              </a:rPr>
              <a:t>球</a:t>
            </a:r>
            <a:endParaRPr lang="en-US" altLang="zh-TW" sz="3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416" y="2593754"/>
            <a:ext cx="3232688" cy="374173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398" y="1005840"/>
            <a:ext cx="2379789" cy="421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77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20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我的個人檔案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我的個人檔案</dc:title>
  <dc:creator>Windows 使用者</dc:creator>
  <cp:lastModifiedBy>Windows 使用者</cp:lastModifiedBy>
  <cp:revision>7</cp:revision>
  <dcterms:created xsi:type="dcterms:W3CDTF">2019-09-10T00:57:32Z</dcterms:created>
  <dcterms:modified xsi:type="dcterms:W3CDTF">2019-09-17T01:21:46Z</dcterms:modified>
</cp:coreProperties>
</file>