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61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4946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7778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5113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8523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596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3426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83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47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07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1654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67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511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263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63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97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097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D93F7-2AED-49BF-89F5-B2E2DBEA2406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86704-7C18-4D35-AEDB-3C09E5C650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5953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  <p:sldLayoutId id="2147483927" r:id="rId12"/>
    <p:sldLayoutId id="2147483928" r:id="rId13"/>
    <p:sldLayoutId id="2147483929" r:id="rId14"/>
    <p:sldLayoutId id="2147483930" r:id="rId15"/>
    <p:sldLayoutId id="2147483931" r:id="rId16"/>
    <p:sldLayoutId id="2147483932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0879" y="939175"/>
            <a:ext cx="2978333" cy="1137819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自</a:t>
            </a:r>
            <a:r>
              <a:rPr lang="zh-TW" altLang="en-US" dirty="0" smtClean="0">
                <a:solidFill>
                  <a:srgbClr val="FFC000"/>
                </a:solidFill>
              </a:rPr>
              <a:t>我</a:t>
            </a:r>
            <a:r>
              <a:rPr lang="zh-TW" altLang="en-US" dirty="0" smtClean="0">
                <a:solidFill>
                  <a:srgbClr val="92D050"/>
                </a:solidFill>
              </a:rPr>
              <a:t>介</a:t>
            </a:r>
            <a:r>
              <a:rPr lang="zh-TW" altLang="en-US" dirty="0" smtClean="0">
                <a:solidFill>
                  <a:srgbClr val="00B0F0"/>
                </a:solidFill>
              </a:rPr>
              <a:t>紹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0879" y="2463490"/>
            <a:ext cx="5826719" cy="2625635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</a:rPr>
              <a:t>姓名</a:t>
            </a:r>
            <a:r>
              <a:rPr lang="zh-TW" altLang="en-US" sz="3600" dirty="0" smtClean="0">
                <a:solidFill>
                  <a:srgbClr val="0070C0"/>
                </a:solidFill>
              </a:rPr>
              <a:t>：</a:t>
            </a:r>
            <a:r>
              <a:rPr lang="zh-TW" altLang="en-US" sz="3600" dirty="0" smtClean="0">
                <a:solidFill>
                  <a:srgbClr val="7030A0"/>
                </a:solidFill>
              </a:rPr>
              <a:t>小勳</a:t>
            </a:r>
            <a:endParaRPr lang="en-US" altLang="zh-TW" sz="3600" dirty="0" smtClean="0">
              <a:solidFill>
                <a:srgbClr val="7030A0"/>
              </a:solidFill>
            </a:endParaRPr>
          </a:p>
          <a:p>
            <a:r>
              <a:rPr lang="zh-TW" altLang="en-US" sz="3600" dirty="0" smtClean="0">
                <a:solidFill>
                  <a:schemeClr val="accent3">
                    <a:lumMod val="75000"/>
                  </a:schemeClr>
                </a:solidFill>
              </a:rPr>
              <a:t>興趣</a:t>
            </a:r>
            <a:r>
              <a:rPr lang="en-US" altLang="zh-TW" sz="3600" dirty="0" smtClean="0">
                <a:solidFill>
                  <a:srgbClr val="00B050"/>
                </a:solidFill>
              </a:rPr>
              <a:t>:</a:t>
            </a:r>
            <a:r>
              <a:rPr lang="zh-TW" altLang="en-US" sz="3600" dirty="0" smtClean="0">
                <a:solidFill>
                  <a:srgbClr val="00B050"/>
                </a:solidFill>
              </a:rPr>
              <a:t> </a:t>
            </a:r>
            <a:r>
              <a:rPr lang="zh-TW" altLang="en-US" sz="3600" dirty="0" smtClean="0">
                <a:solidFill>
                  <a:srgbClr val="FFC000"/>
                </a:solidFill>
              </a:rPr>
              <a:t>打棒球</a:t>
            </a:r>
            <a:endParaRPr lang="en-US" altLang="zh-TW" sz="3600" dirty="0" smtClean="0">
              <a:solidFill>
                <a:srgbClr val="FFC000"/>
              </a:solidFill>
            </a:endParaRPr>
          </a:p>
          <a:p>
            <a:r>
              <a:rPr lang="zh-TW" altLang="en-US" sz="3600" dirty="0" smtClean="0">
                <a:solidFill>
                  <a:srgbClr val="0070C0"/>
                </a:solidFill>
              </a:rPr>
              <a:t>星座</a:t>
            </a:r>
            <a:r>
              <a:rPr lang="en-US" altLang="zh-TW" sz="3600" dirty="0" smtClean="0">
                <a:solidFill>
                  <a:schemeClr val="accent4">
                    <a:lumMod val="75000"/>
                  </a:schemeClr>
                </a:solidFill>
              </a:rPr>
              <a:t>:</a:t>
            </a:r>
            <a:r>
              <a:rPr lang="zh-TW" altLang="en-US" sz="3600" dirty="0" smtClean="0">
                <a:solidFill>
                  <a:schemeClr val="accent4">
                    <a:lumMod val="75000"/>
                  </a:schemeClr>
                </a:solidFill>
              </a:rPr>
              <a:t>天蠍</a:t>
            </a:r>
            <a:endParaRPr lang="en-US" altLang="zh-TW" sz="3600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zh-TW" altLang="en-US" sz="36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306" y="566569"/>
            <a:ext cx="3746584" cy="4193151"/>
          </a:xfrm>
          <a:prstGeom prst="rect">
            <a:avLst/>
          </a:prstGeom>
        </p:spPr>
      </p:pic>
      <p:sp>
        <p:nvSpPr>
          <p:cNvPr id="7" name="笑臉 6"/>
          <p:cNvSpPr/>
          <p:nvPr/>
        </p:nvSpPr>
        <p:spPr>
          <a:xfrm>
            <a:off x="5630091" y="3396343"/>
            <a:ext cx="299191" cy="30158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026" name="Picture 2" descr="ãææ£çåæ¡ãçåçæå°çµæ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393" y="3109595"/>
            <a:ext cx="2409825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1052288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42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2019-09-10T00:57:49Z</dcterms:created>
  <dcterms:modified xsi:type="dcterms:W3CDTF">2019-09-17T01:28:03Z</dcterms:modified>
</cp:coreProperties>
</file>