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9521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7210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0665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0534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8120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118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6441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761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7374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652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4225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528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8832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9610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8032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6946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564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0EC87-E55C-4ACE-A1F3-DF90E261850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0BA20-FEC1-4AA8-933F-5460F50F5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99372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77440" y="1163325"/>
            <a:ext cx="7315200" cy="1825096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自我</a:t>
            </a:r>
            <a:r>
              <a:rPr lang="zh-TW" altLang="en-US" sz="6600" dirty="0" smtClean="0">
                <a:solidFill>
                  <a:srgbClr val="0070C0"/>
                </a:solidFill>
              </a:rPr>
              <a:t>介紹</a:t>
            </a:r>
            <a:r>
              <a:rPr lang="en-US" altLang="zh-TW" sz="6000" dirty="0" smtClean="0">
                <a:solidFill>
                  <a:srgbClr val="0070C0"/>
                </a:solidFill>
              </a:rPr>
              <a:t/>
            </a:r>
            <a:br>
              <a:rPr lang="en-US" altLang="zh-TW" sz="6000" dirty="0" smtClean="0">
                <a:solidFill>
                  <a:srgbClr val="0070C0"/>
                </a:solidFill>
              </a:rPr>
            </a:br>
            <a:endParaRPr lang="zh-TW" altLang="en-US" sz="6000" dirty="0" smtClean="0">
              <a:solidFill>
                <a:srgbClr val="0070C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189539">
            <a:off x="679268" y="3187339"/>
            <a:ext cx="7458892" cy="1293221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姓名</a:t>
            </a:r>
            <a:r>
              <a:rPr lang="zh-TW" altLang="en-US" sz="3600" dirty="0" smtClean="0">
                <a:solidFill>
                  <a:schemeClr val="tx2">
                    <a:lumMod val="50000"/>
                  </a:schemeClr>
                </a:solidFill>
              </a:rPr>
              <a:t>：</a:t>
            </a:r>
            <a:r>
              <a:rPr lang="zh-TW" altLang="en-US" sz="3600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阿皓</a:t>
            </a:r>
            <a:endParaRPr lang="en-US" altLang="zh-TW" sz="3600" dirty="0" smtClean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r>
              <a:rPr lang="zh-TW" altLang="en-US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興趣</a:t>
            </a:r>
            <a:r>
              <a:rPr lang="zh-TW" altLang="en-US" sz="3600" dirty="0" smtClean="0">
                <a:solidFill>
                  <a:schemeClr val="tx2">
                    <a:lumMod val="50000"/>
                  </a:schemeClr>
                </a:solidFill>
              </a:rPr>
              <a:t>：</a:t>
            </a:r>
            <a:r>
              <a:rPr lang="zh-TW" altLang="en-US" sz="3600" dirty="0" smtClean="0">
                <a:solidFill>
                  <a:schemeClr val="accent4">
                    <a:lumMod val="75000"/>
                  </a:schemeClr>
                </a:solidFill>
              </a:rPr>
              <a:t>慢跑</a:t>
            </a:r>
            <a:endParaRPr lang="en-US" altLang="zh-TW" sz="3600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</a:rPr>
              <a:t>愛玩</a:t>
            </a:r>
            <a:r>
              <a:rPr lang="zh-TW" altLang="en-US" sz="3600" dirty="0" smtClean="0">
                <a:solidFill>
                  <a:schemeClr val="tx2">
                    <a:lumMod val="50000"/>
                  </a:schemeClr>
                </a:solidFill>
              </a:rPr>
              <a:t>：</a:t>
            </a:r>
            <a:r>
              <a:rPr lang="zh-TW" altLang="en-US" sz="3600" dirty="0" smtClean="0">
                <a:solidFill>
                  <a:schemeClr val="accent3">
                    <a:lumMod val="75000"/>
                  </a:schemeClr>
                </a:solidFill>
              </a:rPr>
              <a:t>籃球</a:t>
            </a:r>
            <a:endParaRPr lang="en-US" altLang="zh-TW" sz="36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81600">
            <a:off x="5875983" y="2380704"/>
            <a:ext cx="1749531" cy="254705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0636">
            <a:off x="3802867" y="2265456"/>
            <a:ext cx="1606575" cy="2770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846177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35</TotalTime>
  <Words>12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自我介紹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2019-09-10T00:57:32Z</dcterms:created>
  <dcterms:modified xsi:type="dcterms:W3CDTF">2019-09-17T01:11:34Z</dcterms:modified>
</cp:coreProperties>
</file>