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2s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000" dirty="0">
                <a:solidFill>
                  <a:srgbClr val="FF0000"/>
                </a:solidFill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0">
                  <a:srgbClr val="FFC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F-4865-8444-445584B9B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50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580063"/>
              </p:ext>
            </p:extLst>
          </p:nvPr>
        </p:nvGraphicFramePr>
        <p:xfrm>
          <a:off x="1177636" y="1902558"/>
          <a:ext cx="6331528" cy="393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243544"/>
              </p:ext>
            </p:extLst>
          </p:nvPr>
        </p:nvGraphicFramePr>
        <p:xfrm>
          <a:off x="1520515" y="1674091"/>
          <a:ext cx="6096000" cy="40792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80607356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02126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方法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口訣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173096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節能減碳救地球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冷氣控溫不外洩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86188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隨手關燈拔插頭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67741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省電燈具更省錢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566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節能省水看標章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02473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鐵馬步行兼保健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14964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每週一天不開車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8196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選車用車助減碳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82150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多吃蔬食少吃肉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27975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自備杯筷帕與袋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47192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惜用資源顧地球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521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1902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2019-12-11T01:25:25Z</dcterms:modified>
</cp:coreProperties>
</file>