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542934931641009"/>
          <c:y val="0.1933946353568014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5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F-48C3-852D-0FEC3E402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文鼎粗仿" panose="020B0609010101010101" pitchFamily="49" charset="-120"/>
          <a:ea typeface="文鼎粗仿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31741"/>
              </p:ext>
            </p:extLst>
          </p:nvPr>
        </p:nvGraphicFramePr>
        <p:xfrm>
          <a:off x="1527742" y="1662549"/>
          <a:ext cx="6234546" cy="42915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17273">
                  <a:extLst>
                    <a:ext uri="{9D8B030D-6E8A-4147-A177-3AD203B41FA5}">
                      <a16:colId xmlns:a16="http://schemas.microsoft.com/office/drawing/2014/main" val="3624079903"/>
                    </a:ext>
                  </a:extLst>
                </a:gridCol>
                <a:gridCol w="3117273">
                  <a:extLst>
                    <a:ext uri="{9D8B030D-6E8A-4147-A177-3AD203B41FA5}">
                      <a16:colId xmlns:a16="http://schemas.microsoft.com/office/drawing/2014/main" val="1924924093"/>
                    </a:ext>
                  </a:extLst>
                </a:gridCol>
              </a:tblGrid>
              <a:tr h="3901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方法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口訣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427124"/>
                  </a:ext>
                </a:extLst>
              </a:tr>
              <a:tr h="3901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冷氣控溫不外洩</a:t>
                      </a:r>
                      <a:endParaRPr lang="en-US" altLang="zh-TW" dirty="0" smtClean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307304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9025352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020352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930892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4886644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978597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565873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257934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870873"/>
                  </a:ext>
                </a:extLst>
              </a:tr>
              <a:tr h="3901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03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08824"/>
              </p:ext>
            </p:extLst>
          </p:nvPr>
        </p:nvGraphicFramePr>
        <p:xfrm>
          <a:off x="1745673" y="1787237"/>
          <a:ext cx="5870842" cy="422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文鼎空疊圓</vt:lpstr>
      <vt:lpstr>文鼎粗仿</vt:lpstr>
      <vt:lpstr>清松手寫體2</vt:lpstr>
      <vt:lpstr>華康海報體 Std W12</vt:lpstr>
      <vt:lpstr>微軟正黑體</vt:lpstr>
      <vt:lpstr>新細明體</vt:lpstr>
      <vt:lpstr>Arial</vt:lpstr>
      <vt:lpstr>Arial Black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2019-12-11T01:26:46Z</dcterms:modified>
</cp:coreProperties>
</file>