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33CCFF"/>
    <a:srgbClr val="FF00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>
                <a:solidFill>
                  <a:srgbClr val="33CC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2629243925154514E-2"/>
          <c:y val="0.20415499871720791"/>
          <c:w val="0.89156430446194224"/>
          <c:h val="0.696572228733659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52-4EB0-8E7B-B61924C15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文鼎中鋼筆行楷" panose="020B0602010101010101" pitchFamily="34" charset="-120"/>
                <a:ea typeface="文鼎中鋼筆行楷" panose="020B0602010101010101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rgbClr val="CC66FF"/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33CCFF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9FF99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119742"/>
              </p:ext>
            </p:extLst>
          </p:nvPr>
        </p:nvGraphicFramePr>
        <p:xfrm>
          <a:off x="1619250" y="1902558"/>
          <a:ext cx="5905500" cy="3847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439570"/>
              </p:ext>
            </p:extLst>
          </p:nvPr>
        </p:nvGraphicFramePr>
        <p:xfrm>
          <a:off x="1520515" y="1997497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0094621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99710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方法</a:t>
                      </a:r>
                      <a:endParaRPr lang="zh-TW" altLang="en-US" dirty="0">
                        <a:solidFill>
                          <a:srgbClr val="FFFF0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口訣</a:t>
                      </a:r>
                      <a:endParaRPr lang="zh-TW" altLang="en-US" dirty="0">
                        <a:solidFill>
                          <a:srgbClr val="FFFF0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6926714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rgbClr val="CC66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節能減碳救地球</a:t>
                      </a:r>
                      <a:endParaRPr lang="zh-TW" altLang="en-US" sz="3200" dirty="0">
                        <a:solidFill>
                          <a:srgbClr val="CC66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66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冷氣控溫不外洩</a:t>
                      </a:r>
                      <a:endParaRPr lang="en-US" altLang="zh-TW" dirty="0" smtClean="0">
                        <a:solidFill>
                          <a:srgbClr val="CC66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13473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66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隨手關燈拔插頭</a:t>
                      </a:r>
                      <a:endParaRPr lang="zh-TW" altLang="en-US" dirty="0">
                        <a:solidFill>
                          <a:srgbClr val="CC66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14903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66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省電燈具更省錢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02107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66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節能省水看標章</a:t>
                      </a:r>
                      <a:endParaRPr lang="zh-TW" altLang="en-US" dirty="0">
                        <a:solidFill>
                          <a:srgbClr val="CC66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570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66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鐵馬步行兼保健</a:t>
                      </a:r>
                      <a:endParaRPr lang="zh-TW" altLang="en-US" dirty="0">
                        <a:solidFill>
                          <a:srgbClr val="CC66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3087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66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每週一天不開車</a:t>
                      </a:r>
                      <a:endParaRPr lang="zh-TW" altLang="en-US" dirty="0">
                        <a:solidFill>
                          <a:srgbClr val="CC66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163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66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選車用車助減碳</a:t>
                      </a:r>
                      <a:endParaRPr lang="zh-TW" altLang="en-US" dirty="0">
                        <a:solidFill>
                          <a:srgbClr val="CC66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3329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66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多吃蔬食少吃肉</a:t>
                      </a:r>
                      <a:endParaRPr lang="zh-TW" altLang="en-US" dirty="0">
                        <a:solidFill>
                          <a:srgbClr val="CC66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1005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66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自備杯筷帕與袋</a:t>
                      </a:r>
                      <a:endParaRPr lang="zh-TW" altLang="en-US" dirty="0">
                        <a:solidFill>
                          <a:srgbClr val="CC66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4592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66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rgbClr val="CC66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3250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文鼎中鋼筆行楷</vt:lpstr>
      <vt:lpstr>文鼎甜妞體P</vt:lpstr>
      <vt:lpstr>文鼎粗鋼筆行楷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2019-12-11T01:26:37Z</dcterms:modified>
</cp:coreProperties>
</file>