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200" dirty="0">
                <a:solidFill>
                  <a:schemeClr val="accent2"/>
                </a:solidFill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F9-4F14-B482-92D58B15E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文鼎超黑" panose="020B0609010101010101" pitchFamily="49" charset="-120"/>
                <a:ea typeface="文鼎超黑" panose="020B0609010101010101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文鼎新特黑" panose="020B0609010101010101" pitchFamily="49" charset="-120"/>
                <a:ea typeface="文鼎新特黑" panose="020B0609010101010101" pitchFamily="49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5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985431"/>
              </p:ext>
            </p:extLst>
          </p:nvPr>
        </p:nvGraphicFramePr>
        <p:xfrm>
          <a:off x="2019300" y="1662545"/>
          <a:ext cx="5863936" cy="405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840231"/>
            <a:ext cx="7886700" cy="1325563"/>
          </a:xfrm>
        </p:spPr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103748"/>
              </p:ext>
            </p:extLst>
          </p:nvPr>
        </p:nvGraphicFramePr>
        <p:xfrm>
          <a:off x="1524000" y="1923473"/>
          <a:ext cx="6096000" cy="40792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9714851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43834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方法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文鼎超顏楷" panose="020B0609010101010101" pitchFamily="49" charset="-120"/>
                        <a:ea typeface="文鼎超顏楷" panose="020B0609010101010101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口訣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文鼎超顏楷" panose="020B0609010101010101" pitchFamily="49" charset="-120"/>
                        <a:ea typeface="文鼎超顏楷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118535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節能減碳救地球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文鼎超顏楷" panose="020B0609010101010101" pitchFamily="49" charset="-120"/>
                        <a:ea typeface="文鼎超顏楷" panose="020B0609010101010101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冷氣控溫不外洩</a:t>
                      </a:r>
                      <a:endParaRPr lang="en-US" altLang="zh-TW" dirty="0" smtClean="0">
                        <a:solidFill>
                          <a:srgbClr val="00B050"/>
                        </a:solidFill>
                        <a:latin typeface="文鼎超顏楷" panose="020B0609010101010101" pitchFamily="49" charset="-120"/>
                        <a:ea typeface="文鼎超顏楷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0738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隨手關燈拔插頭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文鼎超顏楷" panose="020B0609010101010101" pitchFamily="49" charset="-120"/>
                        <a:ea typeface="文鼎超顏楷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00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省電燈具更省錢</a:t>
                      </a:r>
                      <a:endParaRPr lang="zh-TW" altLang="en-US" dirty="0" smtClean="0">
                        <a:solidFill>
                          <a:srgbClr val="00B050"/>
                        </a:solidFill>
                        <a:latin typeface="文鼎超顏楷" panose="020B0609010101010101" pitchFamily="49" charset="-120"/>
                        <a:ea typeface="文鼎超顏楷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1896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節能省水看標章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文鼎超顏楷" panose="020B0609010101010101" pitchFamily="49" charset="-120"/>
                        <a:ea typeface="文鼎超顏楷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5448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鐵馬步行兼保健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文鼎超顏楷" panose="020B0609010101010101" pitchFamily="49" charset="-120"/>
                        <a:ea typeface="文鼎超顏楷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8469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每週一天不開車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文鼎超顏楷" panose="020B0609010101010101" pitchFamily="49" charset="-120"/>
                        <a:ea typeface="文鼎超顏楷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6600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選車用車助減碳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文鼎超顏楷" panose="020B0609010101010101" pitchFamily="49" charset="-120"/>
                        <a:ea typeface="文鼎超顏楷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988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多吃蔬食少吃肉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文鼎超顏楷" panose="020B0609010101010101" pitchFamily="49" charset="-120"/>
                        <a:ea typeface="文鼎超顏楷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8302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自備杯筷帕與袋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文鼎超顏楷" panose="020B0609010101010101" pitchFamily="49" charset="-120"/>
                        <a:ea typeface="文鼎超顏楷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6543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latin typeface="文鼎超顏楷" panose="020B0609010101010101" pitchFamily="49" charset="-120"/>
                          <a:ea typeface="文鼎超顏楷" panose="020B0609010101010101" pitchFamily="49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rgbClr val="00B050"/>
                        </a:solidFill>
                        <a:latin typeface="文鼎超顏楷" panose="020B0609010101010101" pitchFamily="49" charset="-120"/>
                        <a:ea typeface="文鼎超顏楷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309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文鼎超黑</vt:lpstr>
      <vt:lpstr>文鼎超顏楷</vt:lpstr>
      <vt:lpstr>文鼎新特黑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2019-12-11T01:26:11Z</dcterms:modified>
</cp:coreProperties>
</file>