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5.8043779625706199E-2"/>
          <c:y val="0.13252226284214472"/>
          <c:w val="0.91497683716388789"/>
          <c:h val="0.772026387326584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00B0F0"/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E-45EE-A3F8-B28F43F40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376456"/>
              </p:ext>
            </p:extLst>
          </p:nvPr>
        </p:nvGraphicFramePr>
        <p:xfrm>
          <a:off x="806161" y="1565564"/>
          <a:ext cx="753167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3587"/>
              </p:ext>
            </p:extLst>
          </p:nvPr>
        </p:nvGraphicFramePr>
        <p:xfrm>
          <a:off x="1330036" y="1801090"/>
          <a:ext cx="6096000" cy="40732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740595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44974978"/>
                    </a:ext>
                  </a:extLst>
                </a:gridCol>
              </a:tblGrid>
              <a:tr h="3519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51235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00B0F0"/>
                          </a:solidFill>
                          <a:latin typeface="+mj-ea"/>
                          <a:ea typeface="+mj-ea"/>
                        </a:rPr>
                        <a:t>節能減碳救地球</a:t>
                      </a:r>
                      <a:endParaRPr lang="zh-TW" altLang="en-US" sz="2800" dirty="0">
                        <a:solidFill>
                          <a:srgbClr val="00B0F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072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1968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77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447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3526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4343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9138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1879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566835"/>
                  </a:ext>
                </a:extLst>
              </a:tr>
              <a:tr h="3699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56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2019-12-11T01:26:23Z</dcterms:modified>
</cp:coreProperties>
</file>