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文鼎中特圓" panose="020B0609010101010101" pitchFamily="49" charset="-120"/>
                <a:ea typeface="文鼎中特圓" panose="020B0609010101010101" pitchFamily="49" charset="-120"/>
              </a:rPr>
              <a:t>年平均溫度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6350" cap="flat" cmpd="sng" algn="ctr">
              <a:solidFill>
                <a:schemeClr val="accent2"/>
              </a:solidFill>
              <a:prstDash val="solid"/>
              <a:miter lim="800000"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11-4BF9-8E5B-CCC3494D6A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chemeClr val="accent1">
              <a:lumMod val="60000"/>
              <a:lumOff val="40000"/>
            </a:schemeClr>
          </a:solidFill>
          <a:latin typeface="文鼎空疊圓" panose="020B0609010101010101" pitchFamily="49" charset="-120"/>
          <a:ea typeface="文鼎空疊圓" panose="020B0609010101010101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FFC000"/>
          </a:solidFill>
          <a:latin typeface="文鼎疊圓體" panose="020B0609010101010101" pitchFamily="49" charset="-120"/>
          <a:ea typeface="文鼎疊圓體" panose="020B0609010101010101" pitchFamily="49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8713693"/>
              </p:ext>
            </p:extLst>
          </p:nvPr>
        </p:nvGraphicFramePr>
        <p:xfrm>
          <a:off x="415636" y="1607127"/>
          <a:ext cx="8393574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2378"/>
              </p:ext>
            </p:extLst>
          </p:nvPr>
        </p:nvGraphicFramePr>
        <p:xfrm>
          <a:off x="1520515" y="1701800"/>
          <a:ext cx="6096000" cy="4079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95533425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3290313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方法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口訣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1123630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/>
                        <a:t>節能減碳救地球</a:t>
                      </a:r>
                      <a:endParaRPr lang="zh-TW" altLang="en-US" sz="3200" dirty="0">
                        <a:solidFill>
                          <a:srgbClr val="00B050"/>
                        </a:solidFill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冷氣控溫不外洩</a:t>
                      </a:r>
                      <a:endParaRPr lang="en-US" altLang="zh-TW" dirty="0" smtClean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99732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隨手關燈拔插頭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461594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省電燈具更省錢</a:t>
                      </a:r>
                      <a:endParaRPr lang="zh-TW" altLang="en-US" dirty="0" smtClean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947907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節能省水看標章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835742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鐵馬步行兼保健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218604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每週一天不開車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359902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選車用車助減碳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14398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多吃蔬食少吃肉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84577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自備杯筷帕與袋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112563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惜用資源顧地球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2447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1899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7" baseType="lpstr">
      <vt:lpstr>Lucida Sans</vt:lpstr>
      <vt:lpstr>文鼎中特圓</vt:lpstr>
      <vt:lpstr>文鼎空疊圓</vt:lpstr>
      <vt:lpstr>文鼎疊圓體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22</cp:revision>
  <dcterms:created xsi:type="dcterms:W3CDTF">2017-12-09T08:36:57Z</dcterms:created>
  <dcterms:modified xsi:type="dcterms:W3CDTF">2019-12-11T01:26:15Z</dcterms:modified>
</cp:coreProperties>
</file>