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/>
              <a:t>年平均溫度</a:t>
            </a:r>
          </a:p>
        </c:rich>
      </c:tx>
      <c:layout>
        <c:manualLayout>
          <c:xMode val="edge"/>
          <c:yMode val="edge"/>
          <c:x val="0.4226292411512525"/>
          <c:y val="2.8682107954259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6253908898672951E-2"/>
          <c:y val="0.16322801315989316"/>
          <c:w val="0.90246913241792148"/>
          <c:h val="0.72537192168429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7-4C6C-9D78-2488A6325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30A3-8B50-4DE8-93C5-3E0E6B1EE05C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73BA4-3602-496A-8CE0-C55AB072C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06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360206"/>
              </p:ext>
            </p:extLst>
          </p:nvPr>
        </p:nvGraphicFramePr>
        <p:xfrm>
          <a:off x="1196500" y="1902558"/>
          <a:ext cx="6565788" cy="354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55848"/>
              </p:ext>
            </p:extLst>
          </p:nvPr>
        </p:nvGraphicFramePr>
        <p:xfrm>
          <a:off x="1163782" y="1902558"/>
          <a:ext cx="6096000" cy="4074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861875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02286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26198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57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93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438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813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86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0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927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989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5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222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2019-12-11T01:27:06Z</dcterms:modified>
</cp:coreProperties>
</file>