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淺色樣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2000" dirty="0">
                <a:solidFill>
                  <a:srgbClr val="FF66FF"/>
                </a:solidFill>
                <a:latin typeface="文鼎新藝體" panose="020B0609010101010101" pitchFamily="49" charset="-120"/>
                <a:ea typeface="文鼎新藝體" panose="020B0609010101010101" pitchFamily="49" charset="-120"/>
              </a:rPr>
              <a:t>年平均溫度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7.5868384301498143E-2"/>
          <c:y val="0.15387660788956356"/>
          <c:w val="0.90296222908640378"/>
          <c:h val="0.7667246652333283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EF-4481-939E-23A25014E1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6DF68-2950-41A8-A68A-B7A93E89B242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547C09-A839-474A-94C6-AC306DA45B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6114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FF6600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5087656"/>
              </p:ext>
            </p:extLst>
          </p:nvPr>
        </p:nvGraphicFramePr>
        <p:xfrm>
          <a:off x="1464193" y="1537854"/>
          <a:ext cx="6599152" cy="4633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993778"/>
              </p:ext>
            </p:extLst>
          </p:nvPr>
        </p:nvGraphicFramePr>
        <p:xfrm>
          <a:off x="1524000" y="1743363"/>
          <a:ext cx="6096000" cy="407924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8967600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5914135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方法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口訣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3171435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節能減碳救地球</a:t>
                      </a:r>
                      <a:endParaRPr lang="zh-TW" altLang="en-US" dirty="0">
                        <a:solidFill>
                          <a:srgbClr val="00B050"/>
                        </a:solidFill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冷氣控溫不外洩</a:t>
                      </a:r>
                      <a:endParaRPr lang="en-US" altLang="zh-TW" dirty="0" smtClean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155323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隨手關燈拔插頭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424446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省電燈具更省錢</a:t>
                      </a:r>
                      <a:endParaRPr lang="zh-TW" altLang="en-US" dirty="0" smtClean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3384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節能省水看標章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882489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鐵馬步行兼保健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216205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每週一天不開車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47443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選車用車助減碳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71655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多吃蔬食少吃肉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36899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自備杯筷帕與袋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389953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惜用資源顧地球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5452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1899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6" baseType="lpstr">
      <vt:lpstr>Lucida Sans</vt:lpstr>
      <vt:lpstr>文鼎中特圓</vt:lpstr>
      <vt:lpstr>文鼎新藝體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23</cp:revision>
  <dcterms:created xsi:type="dcterms:W3CDTF">2017-12-09T08:36:57Z</dcterms:created>
  <dcterms:modified xsi:type="dcterms:W3CDTF">2019-12-11T01:26:19Z</dcterms:modified>
</cp:coreProperties>
</file>