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FF0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8-465E-A3A1-CEC277076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99FF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903679"/>
              </p:ext>
            </p:extLst>
          </p:nvPr>
        </p:nvGraphicFramePr>
        <p:xfrm>
          <a:off x="983672" y="2032634"/>
          <a:ext cx="7204364" cy="400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70344"/>
              </p:ext>
            </p:extLst>
          </p:nvPr>
        </p:nvGraphicFramePr>
        <p:xfrm>
          <a:off x="1520515" y="2003635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959367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95775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8483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</a:t>
                      </a:r>
                      <a:r>
                        <a:rPr lang="zh-TW" altLang="en-US" dirty="0" smtClean="0"/>
                        <a:t>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100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791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2771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5186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2407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5315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52559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3118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7377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26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文鼎中特圓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2019-12-11T01:26:55Z</dcterms:modified>
</cp:coreProperties>
</file>