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400" dirty="0">
                <a:solidFill>
                  <a:srgbClr val="FF0000"/>
                </a:solidFill>
                <a:latin typeface="文鼎粗標準宋體" panose="020B0602010101010101" pitchFamily="34" charset="-120"/>
                <a:ea typeface="文鼎粗標準宋體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0354267310789051"/>
          <c:y val="2.0833338215536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7-4A18-8EFF-986903C7B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文鼎細鋼筆行楷" panose="020B0602010101010101" pitchFamily="34" charset="-120"/>
          <a:ea typeface="文鼎細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粗鋼筆行楷" panose="020B0602010101010101" pitchFamily="34" charset="-120"/>
                <a:ea typeface="文鼎粗鋼筆行楷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粗鋼筆行楷" panose="020B0602010101010101" pitchFamily="34" charset="-120"/>
              <a:ea typeface="文鼎粗鋼筆行楷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104908"/>
              </p:ext>
            </p:extLst>
          </p:nvPr>
        </p:nvGraphicFramePr>
        <p:xfrm>
          <a:off x="628651" y="1662545"/>
          <a:ext cx="78867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69754"/>
              </p:ext>
            </p:extLst>
          </p:nvPr>
        </p:nvGraphicFramePr>
        <p:xfrm>
          <a:off x="1437387" y="1701800"/>
          <a:ext cx="6179128" cy="42417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089564">
                  <a:extLst>
                    <a:ext uri="{9D8B030D-6E8A-4147-A177-3AD203B41FA5}">
                      <a16:colId xmlns:a16="http://schemas.microsoft.com/office/drawing/2014/main" val="793161547"/>
                    </a:ext>
                  </a:extLst>
                </a:gridCol>
                <a:gridCol w="3089564">
                  <a:extLst>
                    <a:ext uri="{9D8B030D-6E8A-4147-A177-3AD203B41FA5}">
                      <a16:colId xmlns:a16="http://schemas.microsoft.com/office/drawing/2014/main" val="3604652774"/>
                    </a:ext>
                  </a:extLst>
                </a:gridCol>
              </a:tblGrid>
              <a:tr h="38561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722001"/>
                  </a:ext>
                </a:extLst>
              </a:tr>
              <a:tr h="385618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724138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016242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1995374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7675812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389816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321023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067938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260242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5617409"/>
                  </a:ext>
                </a:extLst>
              </a:tr>
              <a:tr h="3856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1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Lucida Sans</vt:lpstr>
      <vt:lpstr>文鼎中特圓</vt:lpstr>
      <vt:lpstr>文鼎粗標準宋體</vt:lpstr>
      <vt:lpstr>文鼎粗鋼筆行楷</vt:lpstr>
      <vt:lpstr>文鼎細鋼筆行楷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2019-12-11T01:26:52Z</dcterms:modified>
</cp:coreProperties>
</file>